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4"/>
    <a:srgbClr val="FFBB00"/>
    <a:srgbClr val="83BB32"/>
    <a:srgbClr val="8357C4"/>
    <a:srgbClr val="C8017D"/>
    <a:srgbClr val="E62F39"/>
    <a:srgbClr val="FFD100"/>
    <a:srgbClr val="F18A00"/>
    <a:srgbClr val="2C2764"/>
    <a:srgbClr val="687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6357" autoAdjust="0"/>
  </p:normalViewPr>
  <p:slideViewPr>
    <p:cSldViewPr snapToGrid="0">
      <p:cViewPr varScale="1">
        <p:scale>
          <a:sx n="77" d="100"/>
          <a:sy n="77" d="100"/>
        </p:scale>
        <p:origin x="30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DE9EAC-9721-415E-B488-BCEC543D4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2B9BC-B176-4437-B716-07914A7E52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BBA07-9CB3-4E78-845D-0C935EA1D160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94C50-FFE8-49A8-8A91-2514617458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B2799-BFA8-4AE6-A827-B514B044DD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9CC3-7B26-4D08-847B-F53B59977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35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4BB6E-40D2-4C32-A5CB-6D918F45414E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E93F6-884A-4C39-97B7-C7ACBC23E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6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E93F6-884A-4C39-97B7-C7ACBC23EF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1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20E1B79-7485-499D-9D6F-FF6F338CEC0A}"/>
              </a:ext>
            </a:extLst>
          </p:cNvPr>
          <p:cNvSpPr/>
          <p:nvPr userDrawn="1"/>
        </p:nvSpPr>
        <p:spPr>
          <a:xfrm>
            <a:off x="133244" y="4996393"/>
            <a:ext cx="6568706" cy="65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097C648-465B-475C-9804-354BFEFF9466}"/>
              </a:ext>
            </a:extLst>
          </p:cNvPr>
          <p:cNvSpPr/>
          <p:nvPr userDrawn="1"/>
        </p:nvSpPr>
        <p:spPr>
          <a:xfrm rot="976989">
            <a:off x="560086" y="666943"/>
            <a:ext cx="5903987" cy="3520022"/>
          </a:xfrm>
          <a:custGeom>
            <a:avLst/>
            <a:gdLst>
              <a:gd name="connsiteX0" fmla="*/ 42863 w 4515098"/>
              <a:gd name="connsiteY0" fmla="*/ 1914525 h 3871912"/>
              <a:gd name="connsiteX1" fmla="*/ 2257425 w 4515098"/>
              <a:gd name="connsiteY1" fmla="*/ 42862 h 3871912"/>
              <a:gd name="connsiteX2" fmla="*/ 3071813 w 4515098"/>
              <a:gd name="connsiteY2" fmla="*/ 28575 h 3871912"/>
              <a:gd name="connsiteX3" fmla="*/ 3114675 w 4515098"/>
              <a:gd name="connsiteY3" fmla="*/ 42862 h 3871912"/>
              <a:gd name="connsiteX4" fmla="*/ 3257550 w 4515098"/>
              <a:gd name="connsiteY4" fmla="*/ 57150 h 3871912"/>
              <a:gd name="connsiteX5" fmla="*/ 3600450 w 4515098"/>
              <a:gd name="connsiteY5" fmla="*/ 42862 h 3871912"/>
              <a:gd name="connsiteX6" fmla="*/ 3743325 w 4515098"/>
              <a:gd name="connsiteY6" fmla="*/ 14287 h 3871912"/>
              <a:gd name="connsiteX7" fmla="*/ 3914775 w 4515098"/>
              <a:gd name="connsiteY7" fmla="*/ 0 h 3871912"/>
              <a:gd name="connsiteX8" fmla="*/ 4214813 w 4515098"/>
              <a:gd name="connsiteY8" fmla="*/ 14287 h 3871912"/>
              <a:gd name="connsiteX9" fmla="*/ 4257675 w 4515098"/>
              <a:gd name="connsiteY9" fmla="*/ 57150 h 3871912"/>
              <a:gd name="connsiteX10" fmla="*/ 4357688 w 4515098"/>
              <a:gd name="connsiteY10" fmla="*/ 142875 h 3871912"/>
              <a:gd name="connsiteX11" fmla="*/ 4414838 w 4515098"/>
              <a:gd name="connsiteY11" fmla="*/ 228600 h 3871912"/>
              <a:gd name="connsiteX12" fmla="*/ 4429125 w 4515098"/>
              <a:gd name="connsiteY12" fmla="*/ 271462 h 3871912"/>
              <a:gd name="connsiteX13" fmla="*/ 4471988 w 4515098"/>
              <a:gd name="connsiteY13" fmla="*/ 357187 h 3871912"/>
              <a:gd name="connsiteX14" fmla="*/ 4486275 w 4515098"/>
              <a:gd name="connsiteY14" fmla="*/ 442912 h 3871912"/>
              <a:gd name="connsiteX15" fmla="*/ 4500563 w 4515098"/>
              <a:gd name="connsiteY15" fmla="*/ 514350 h 3871912"/>
              <a:gd name="connsiteX16" fmla="*/ 4514850 w 4515098"/>
              <a:gd name="connsiteY16" fmla="*/ 757237 h 3871912"/>
              <a:gd name="connsiteX17" fmla="*/ 4286250 w 4515098"/>
              <a:gd name="connsiteY17" fmla="*/ 2371725 h 3871912"/>
              <a:gd name="connsiteX18" fmla="*/ 3071813 w 4515098"/>
              <a:gd name="connsiteY18" fmla="*/ 3871912 h 3871912"/>
              <a:gd name="connsiteX19" fmla="*/ 2700338 w 4515098"/>
              <a:gd name="connsiteY19" fmla="*/ 3857625 h 3871912"/>
              <a:gd name="connsiteX20" fmla="*/ 2543175 w 4515098"/>
              <a:gd name="connsiteY20" fmla="*/ 3829050 h 3871912"/>
              <a:gd name="connsiteX21" fmla="*/ 2486025 w 4515098"/>
              <a:gd name="connsiteY21" fmla="*/ 3814762 h 3871912"/>
              <a:gd name="connsiteX22" fmla="*/ 2357438 w 4515098"/>
              <a:gd name="connsiteY22" fmla="*/ 3814762 h 3871912"/>
              <a:gd name="connsiteX23" fmla="*/ 0 w 4515098"/>
              <a:gd name="connsiteY23" fmla="*/ 2457450 h 3871912"/>
              <a:gd name="connsiteX24" fmla="*/ 42863 w 4515098"/>
              <a:gd name="connsiteY24" fmla="*/ 1914525 h 3871912"/>
              <a:gd name="connsiteX0" fmla="*/ 42863 w 4515098"/>
              <a:gd name="connsiteY0" fmla="*/ 1914525 h 3871912"/>
              <a:gd name="connsiteX1" fmla="*/ 1485265 w 4515098"/>
              <a:gd name="connsiteY1" fmla="*/ 266382 h 3871912"/>
              <a:gd name="connsiteX2" fmla="*/ 3071813 w 4515098"/>
              <a:gd name="connsiteY2" fmla="*/ 28575 h 3871912"/>
              <a:gd name="connsiteX3" fmla="*/ 3114675 w 4515098"/>
              <a:gd name="connsiteY3" fmla="*/ 42862 h 3871912"/>
              <a:gd name="connsiteX4" fmla="*/ 3257550 w 4515098"/>
              <a:gd name="connsiteY4" fmla="*/ 57150 h 3871912"/>
              <a:gd name="connsiteX5" fmla="*/ 3600450 w 4515098"/>
              <a:gd name="connsiteY5" fmla="*/ 42862 h 3871912"/>
              <a:gd name="connsiteX6" fmla="*/ 3743325 w 4515098"/>
              <a:gd name="connsiteY6" fmla="*/ 14287 h 3871912"/>
              <a:gd name="connsiteX7" fmla="*/ 3914775 w 4515098"/>
              <a:gd name="connsiteY7" fmla="*/ 0 h 3871912"/>
              <a:gd name="connsiteX8" fmla="*/ 4214813 w 4515098"/>
              <a:gd name="connsiteY8" fmla="*/ 14287 h 3871912"/>
              <a:gd name="connsiteX9" fmla="*/ 4257675 w 4515098"/>
              <a:gd name="connsiteY9" fmla="*/ 57150 h 3871912"/>
              <a:gd name="connsiteX10" fmla="*/ 4357688 w 4515098"/>
              <a:gd name="connsiteY10" fmla="*/ 142875 h 3871912"/>
              <a:gd name="connsiteX11" fmla="*/ 4414838 w 4515098"/>
              <a:gd name="connsiteY11" fmla="*/ 228600 h 3871912"/>
              <a:gd name="connsiteX12" fmla="*/ 4429125 w 4515098"/>
              <a:gd name="connsiteY12" fmla="*/ 271462 h 3871912"/>
              <a:gd name="connsiteX13" fmla="*/ 4471988 w 4515098"/>
              <a:gd name="connsiteY13" fmla="*/ 357187 h 3871912"/>
              <a:gd name="connsiteX14" fmla="*/ 4486275 w 4515098"/>
              <a:gd name="connsiteY14" fmla="*/ 442912 h 3871912"/>
              <a:gd name="connsiteX15" fmla="*/ 4500563 w 4515098"/>
              <a:gd name="connsiteY15" fmla="*/ 514350 h 3871912"/>
              <a:gd name="connsiteX16" fmla="*/ 4514850 w 4515098"/>
              <a:gd name="connsiteY16" fmla="*/ 757237 h 3871912"/>
              <a:gd name="connsiteX17" fmla="*/ 4286250 w 4515098"/>
              <a:gd name="connsiteY17" fmla="*/ 2371725 h 3871912"/>
              <a:gd name="connsiteX18" fmla="*/ 3071813 w 4515098"/>
              <a:gd name="connsiteY18" fmla="*/ 3871912 h 3871912"/>
              <a:gd name="connsiteX19" fmla="*/ 2700338 w 4515098"/>
              <a:gd name="connsiteY19" fmla="*/ 3857625 h 3871912"/>
              <a:gd name="connsiteX20" fmla="*/ 2543175 w 4515098"/>
              <a:gd name="connsiteY20" fmla="*/ 3829050 h 3871912"/>
              <a:gd name="connsiteX21" fmla="*/ 2486025 w 4515098"/>
              <a:gd name="connsiteY21" fmla="*/ 3814762 h 3871912"/>
              <a:gd name="connsiteX22" fmla="*/ 2357438 w 4515098"/>
              <a:gd name="connsiteY22" fmla="*/ 3814762 h 3871912"/>
              <a:gd name="connsiteX23" fmla="*/ 0 w 4515098"/>
              <a:gd name="connsiteY23" fmla="*/ 2457450 h 3871912"/>
              <a:gd name="connsiteX24" fmla="*/ 42863 w 4515098"/>
              <a:gd name="connsiteY24" fmla="*/ 1914525 h 3871912"/>
              <a:gd name="connsiteX0" fmla="*/ 42863 w 4515098"/>
              <a:gd name="connsiteY0" fmla="*/ 1920311 h 3877698"/>
              <a:gd name="connsiteX1" fmla="*/ 1485265 w 4515098"/>
              <a:gd name="connsiteY1" fmla="*/ 272168 h 3877698"/>
              <a:gd name="connsiteX2" fmla="*/ 3071813 w 4515098"/>
              <a:gd name="connsiteY2" fmla="*/ 34361 h 3877698"/>
              <a:gd name="connsiteX3" fmla="*/ 3114675 w 4515098"/>
              <a:gd name="connsiteY3" fmla="*/ 48648 h 3877698"/>
              <a:gd name="connsiteX4" fmla="*/ 3257550 w 4515098"/>
              <a:gd name="connsiteY4" fmla="*/ 62936 h 3877698"/>
              <a:gd name="connsiteX5" fmla="*/ 3600450 w 4515098"/>
              <a:gd name="connsiteY5" fmla="*/ 48648 h 3877698"/>
              <a:gd name="connsiteX6" fmla="*/ 3743325 w 4515098"/>
              <a:gd name="connsiteY6" fmla="*/ 20073 h 3877698"/>
              <a:gd name="connsiteX7" fmla="*/ 3914775 w 4515098"/>
              <a:gd name="connsiteY7" fmla="*/ 5786 h 3877698"/>
              <a:gd name="connsiteX8" fmla="*/ 4214813 w 4515098"/>
              <a:gd name="connsiteY8" fmla="*/ 20073 h 3877698"/>
              <a:gd name="connsiteX9" fmla="*/ 4257675 w 4515098"/>
              <a:gd name="connsiteY9" fmla="*/ 62936 h 3877698"/>
              <a:gd name="connsiteX10" fmla="*/ 4357688 w 4515098"/>
              <a:gd name="connsiteY10" fmla="*/ 148661 h 3877698"/>
              <a:gd name="connsiteX11" fmla="*/ 4414838 w 4515098"/>
              <a:gd name="connsiteY11" fmla="*/ 234386 h 3877698"/>
              <a:gd name="connsiteX12" fmla="*/ 4429125 w 4515098"/>
              <a:gd name="connsiteY12" fmla="*/ 277248 h 3877698"/>
              <a:gd name="connsiteX13" fmla="*/ 4471988 w 4515098"/>
              <a:gd name="connsiteY13" fmla="*/ 362973 h 3877698"/>
              <a:gd name="connsiteX14" fmla="*/ 4486275 w 4515098"/>
              <a:gd name="connsiteY14" fmla="*/ 448698 h 3877698"/>
              <a:gd name="connsiteX15" fmla="*/ 4500563 w 4515098"/>
              <a:gd name="connsiteY15" fmla="*/ 520136 h 3877698"/>
              <a:gd name="connsiteX16" fmla="*/ 4514850 w 4515098"/>
              <a:gd name="connsiteY16" fmla="*/ 763023 h 3877698"/>
              <a:gd name="connsiteX17" fmla="*/ 4286250 w 4515098"/>
              <a:gd name="connsiteY17" fmla="*/ 2377511 h 3877698"/>
              <a:gd name="connsiteX18" fmla="*/ 3071813 w 4515098"/>
              <a:gd name="connsiteY18" fmla="*/ 3877698 h 3877698"/>
              <a:gd name="connsiteX19" fmla="*/ 2700338 w 4515098"/>
              <a:gd name="connsiteY19" fmla="*/ 3863411 h 3877698"/>
              <a:gd name="connsiteX20" fmla="*/ 2543175 w 4515098"/>
              <a:gd name="connsiteY20" fmla="*/ 3834836 h 3877698"/>
              <a:gd name="connsiteX21" fmla="*/ 2486025 w 4515098"/>
              <a:gd name="connsiteY21" fmla="*/ 3820548 h 3877698"/>
              <a:gd name="connsiteX22" fmla="*/ 2357438 w 4515098"/>
              <a:gd name="connsiteY22" fmla="*/ 3820548 h 3877698"/>
              <a:gd name="connsiteX23" fmla="*/ 0 w 4515098"/>
              <a:gd name="connsiteY23" fmla="*/ 2463236 h 3877698"/>
              <a:gd name="connsiteX24" fmla="*/ 42863 w 4515098"/>
              <a:gd name="connsiteY24" fmla="*/ 1920311 h 3877698"/>
              <a:gd name="connsiteX0" fmla="*/ 42863 w 4515098"/>
              <a:gd name="connsiteY0" fmla="*/ 1920311 h 3877698"/>
              <a:gd name="connsiteX1" fmla="*/ 1485265 w 4515098"/>
              <a:gd name="connsiteY1" fmla="*/ 272168 h 3877698"/>
              <a:gd name="connsiteX2" fmla="*/ 3071813 w 4515098"/>
              <a:gd name="connsiteY2" fmla="*/ 34361 h 3877698"/>
              <a:gd name="connsiteX3" fmla="*/ 3114675 w 4515098"/>
              <a:gd name="connsiteY3" fmla="*/ 48648 h 3877698"/>
              <a:gd name="connsiteX4" fmla="*/ 3257550 w 4515098"/>
              <a:gd name="connsiteY4" fmla="*/ 62936 h 3877698"/>
              <a:gd name="connsiteX5" fmla="*/ 3600450 w 4515098"/>
              <a:gd name="connsiteY5" fmla="*/ 48648 h 3877698"/>
              <a:gd name="connsiteX6" fmla="*/ 3743325 w 4515098"/>
              <a:gd name="connsiteY6" fmla="*/ 20073 h 3877698"/>
              <a:gd name="connsiteX7" fmla="*/ 3914775 w 4515098"/>
              <a:gd name="connsiteY7" fmla="*/ 5786 h 3877698"/>
              <a:gd name="connsiteX8" fmla="*/ 4214813 w 4515098"/>
              <a:gd name="connsiteY8" fmla="*/ 20073 h 3877698"/>
              <a:gd name="connsiteX9" fmla="*/ 4257675 w 4515098"/>
              <a:gd name="connsiteY9" fmla="*/ 62936 h 3877698"/>
              <a:gd name="connsiteX10" fmla="*/ 4357688 w 4515098"/>
              <a:gd name="connsiteY10" fmla="*/ 148661 h 3877698"/>
              <a:gd name="connsiteX11" fmla="*/ 4414838 w 4515098"/>
              <a:gd name="connsiteY11" fmla="*/ 234386 h 3877698"/>
              <a:gd name="connsiteX12" fmla="*/ 4429125 w 4515098"/>
              <a:gd name="connsiteY12" fmla="*/ 277248 h 3877698"/>
              <a:gd name="connsiteX13" fmla="*/ 4471988 w 4515098"/>
              <a:gd name="connsiteY13" fmla="*/ 362973 h 3877698"/>
              <a:gd name="connsiteX14" fmla="*/ 4486275 w 4515098"/>
              <a:gd name="connsiteY14" fmla="*/ 448698 h 3877698"/>
              <a:gd name="connsiteX15" fmla="*/ 4500563 w 4515098"/>
              <a:gd name="connsiteY15" fmla="*/ 520136 h 3877698"/>
              <a:gd name="connsiteX16" fmla="*/ 4514850 w 4515098"/>
              <a:gd name="connsiteY16" fmla="*/ 763023 h 3877698"/>
              <a:gd name="connsiteX17" fmla="*/ 4286250 w 4515098"/>
              <a:gd name="connsiteY17" fmla="*/ 2377511 h 3877698"/>
              <a:gd name="connsiteX18" fmla="*/ 3071813 w 4515098"/>
              <a:gd name="connsiteY18" fmla="*/ 3877698 h 3877698"/>
              <a:gd name="connsiteX19" fmla="*/ 2700338 w 4515098"/>
              <a:gd name="connsiteY19" fmla="*/ 3863411 h 3877698"/>
              <a:gd name="connsiteX20" fmla="*/ 2543175 w 4515098"/>
              <a:gd name="connsiteY20" fmla="*/ 3834836 h 3877698"/>
              <a:gd name="connsiteX21" fmla="*/ 2486025 w 4515098"/>
              <a:gd name="connsiteY21" fmla="*/ 3820548 h 3877698"/>
              <a:gd name="connsiteX22" fmla="*/ 2357438 w 4515098"/>
              <a:gd name="connsiteY22" fmla="*/ 3820548 h 3877698"/>
              <a:gd name="connsiteX23" fmla="*/ 0 w 4515098"/>
              <a:gd name="connsiteY23" fmla="*/ 2463236 h 3877698"/>
              <a:gd name="connsiteX24" fmla="*/ 42863 w 4515098"/>
              <a:gd name="connsiteY24" fmla="*/ 1920311 h 3877698"/>
              <a:gd name="connsiteX0" fmla="*/ 0 w 4533195"/>
              <a:gd name="connsiteY0" fmla="*/ 1869511 h 3877698"/>
              <a:gd name="connsiteX1" fmla="*/ 1503362 w 4533195"/>
              <a:gd name="connsiteY1" fmla="*/ 272168 h 3877698"/>
              <a:gd name="connsiteX2" fmla="*/ 3089910 w 4533195"/>
              <a:gd name="connsiteY2" fmla="*/ 34361 h 3877698"/>
              <a:gd name="connsiteX3" fmla="*/ 3132772 w 4533195"/>
              <a:gd name="connsiteY3" fmla="*/ 48648 h 3877698"/>
              <a:gd name="connsiteX4" fmla="*/ 3275647 w 4533195"/>
              <a:gd name="connsiteY4" fmla="*/ 62936 h 3877698"/>
              <a:gd name="connsiteX5" fmla="*/ 3618547 w 4533195"/>
              <a:gd name="connsiteY5" fmla="*/ 48648 h 3877698"/>
              <a:gd name="connsiteX6" fmla="*/ 3761422 w 4533195"/>
              <a:gd name="connsiteY6" fmla="*/ 20073 h 3877698"/>
              <a:gd name="connsiteX7" fmla="*/ 3932872 w 4533195"/>
              <a:gd name="connsiteY7" fmla="*/ 5786 h 3877698"/>
              <a:gd name="connsiteX8" fmla="*/ 4232910 w 4533195"/>
              <a:gd name="connsiteY8" fmla="*/ 20073 h 3877698"/>
              <a:gd name="connsiteX9" fmla="*/ 4275772 w 4533195"/>
              <a:gd name="connsiteY9" fmla="*/ 62936 h 3877698"/>
              <a:gd name="connsiteX10" fmla="*/ 4375785 w 4533195"/>
              <a:gd name="connsiteY10" fmla="*/ 148661 h 3877698"/>
              <a:gd name="connsiteX11" fmla="*/ 4432935 w 4533195"/>
              <a:gd name="connsiteY11" fmla="*/ 234386 h 3877698"/>
              <a:gd name="connsiteX12" fmla="*/ 4447222 w 4533195"/>
              <a:gd name="connsiteY12" fmla="*/ 277248 h 3877698"/>
              <a:gd name="connsiteX13" fmla="*/ 4490085 w 4533195"/>
              <a:gd name="connsiteY13" fmla="*/ 362973 h 3877698"/>
              <a:gd name="connsiteX14" fmla="*/ 4504372 w 4533195"/>
              <a:gd name="connsiteY14" fmla="*/ 448698 h 3877698"/>
              <a:gd name="connsiteX15" fmla="*/ 4518660 w 4533195"/>
              <a:gd name="connsiteY15" fmla="*/ 520136 h 3877698"/>
              <a:gd name="connsiteX16" fmla="*/ 4532947 w 4533195"/>
              <a:gd name="connsiteY16" fmla="*/ 763023 h 3877698"/>
              <a:gd name="connsiteX17" fmla="*/ 4304347 w 4533195"/>
              <a:gd name="connsiteY17" fmla="*/ 2377511 h 3877698"/>
              <a:gd name="connsiteX18" fmla="*/ 3089910 w 4533195"/>
              <a:gd name="connsiteY18" fmla="*/ 3877698 h 3877698"/>
              <a:gd name="connsiteX19" fmla="*/ 2718435 w 4533195"/>
              <a:gd name="connsiteY19" fmla="*/ 3863411 h 3877698"/>
              <a:gd name="connsiteX20" fmla="*/ 2561272 w 4533195"/>
              <a:gd name="connsiteY20" fmla="*/ 3834836 h 3877698"/>
              <a:gd name="connsiteX21" fmla="*/ 2504122 w 4533195"/>
              <a:gd name="connsiteY21" fmla="*/ 3820548 h 3877698"/>
              <a:gd name="connsiteX22" fmla="*/ 2375535 w 4533195"/>
              <a:gd name="connsiteY22" fmla="*/ 3820548 h 3877698"/>
              <a:gd name="connsiteX23" fmla="*/ 18097 w 4533195"/>
              <a:gd name="connsiteY23" fmla="*/ 2463236 h 3877698"/>
              <a:gd name="connsiteX24" fmla="*/ 0 w 4533195"/>
              <a:gd name="connsiteY24" fmla="*/ 1869511 h 3877698"/>
              <a:gd name="connsiteX0" fmla="*/ 129523 w 4662718"/>
              <a:gd name="connsiteY0" fmla="*/ 1869511 h 3877698"/>
              <a:gd name="connsiteX1" fmla="*/ 1632885 w 4662718"/>
              <a:gd name="connsiteY1" fmla="*/ 272168 h 3877698"/>
              <a:gd name="connsiteX2" fmla="*/ 3219433 w 4662718"/>
              <a:gd name="connsiteY2" fmla="*/ 34361 h 3877698"/>
              <a:gd name="connsiteX3" fmla="*/ 3262295 w 4662718"/>
              <a:gd name="connsiteY3" fmla="*/ 48648 h 3877698"/>
              <a:gd name="connsiteX4" fmla="*/ 3405170 w 4662718"/>
              <a:gd name="connsiteY4" fmla="*/ 62936 h 3877698"/>
              <a:gd name="connsiteX5" fmla="*/ 3748070 w 4662718"/>
              <a:gd name="connsiteY5" fmla="*/ 48648 h 3877698"/>
              <a:gd name="connsiteX6" fmla="*/ 3890945 w 4662718"/>
              <a:gd name="connsiteY6" fmla="*/ 20073 h 3877698"/>
              <a:gd name="connsiteX7" fmla="*/ 4062395 w 4662718"/>
              <a:gd name="connsiteY7" fmla="*/ 5786 h 3877698"/>
              <a:gd name="connsiteX8" fmla="*/ 4362433 w 4662718"/>
              <a:gd name="connsiteY8" fmla="*/ 20073 h 3877698"/>
              <a:gd name="connsiteX9" fmla="*/ 4405295 w 4662718"/>
              <a:gd name="connsiteY9" fmla="*/ 62936 h 3877698"/>
              <a:gd name="connsiteX10" fmla="*/ 4505308 w 4662718"/>
              <a:gd name="connsiteY10" fmla="*/ 148661 h 3877698"/>
              <a:gd name="connsiteX11" fmla="*/ 4562458 w 4662718"/>
              <a:gd name="connsiteY11" fmla="*/ 234386 h 3877698"/>
              <a:gd name="connsiteX12" fmla="*/ 4576745 w 4662718"/>
              <a:gd name="connsiteY12" fmla="*/ 277248 h 3877698"/>
              <a:gd name="connsiteX13" fmla="*/ 4619608 w 4662718"/>
              <a:gd name="connsiteY13" fmla="*/ 362973 h 3877698"/>
              <a:gd name="connsiteX14" fmla="*/ 4633895 w 4662718"/>
              <a:gd name="connsiteY14" fmla="*/ 448698 h 3877698"/>
              <a:gd name="connsiteX15" fmla="*/ 4648183 w 4662718"/>
              <a:gd name="connsiteY15" fmla="*/ 520136 h 3877698"/>
              <a:gd name="connsiteX16" fmla="*/ 4662470 w 4662718"/>
              <a:gd name="connsiteY16" fmla="*/ 763023 h 3877698"/>
              <a:gd name="connsiteX17" fmla="*/ 4433870 w 4662718"/>
              <a:gd name="connsiteY17" fmla="*/ 2377511 h 3877698"/>
              <a:gd name="connsiteX18" fmla="*/ 3219433 w 4662718"/>
              <a:gd name="connsiteY18" fmla="*/ 3877698 h 3877698"/>
              <a:gd name="connsiteX19" fmla="*/ 2847958 w 4662718"/>
              <a:gd name="connsiteY19" fmla="*/ 3863411 h 3877698"/>
              <a:gd name="connsiteX20" fmla="*/ 2690795 w 4662718"/>
              <a:gd name="connsiteY20" fmla="*/ 3834836 h 3877698"/>
              <a:gd name="connsiteX21" fmla="*/ 2633645 w 4662718"/>
              <a:gd name="connsiteY21" fmla="*/ 3820548 h 3877698"/>
              <a:gd name="connsiteX22" fmla="*/ 2505058 w 4662718"/>
              <a:gd name="connsiteY22" fmla="*/ 3820548 h 3877698"/>
              <a:gd name="connsiteX23" fmla="*/ 147620 w 4662718"/>
              <a:gd name="connsiteY23" fmla="*/ 2463236 h 3877698"/>
              <a:gd name="connsiteX24" fmla="*/ 129523 w 4662718"/>
              <a:gd name="connsiteY24" fmla="*/ 1869511 h 3877698"/>
              <a:gd name="connsiteX0" fmla="*/ 159583 w 4692778"/>
              <a:gd name="connsiteY0" fmla="*/ 1869511 h 3877698"/>
              <a:gd name="connsiteX1" fmla="*/ 1662945 w 4692778"/>
              <a:gd name="connsiteY1" fmla="*/ 272168 h 3877698"/>
              <a:gd name="connsiteX2" fmla="*/ 3249493 w 4692778"/>
              <a:gd name="connsiteY2" fmla="*/ 34361 h 3877698"/>
              <a:gd name="connsiteX3" fmla="*/ 3292355 w 4692778"/>
              <a:gd name="connsiteY3" fmla="*/ 48648 h 3877698"/>
              <a:gd name="connsiteX4" fmla="*/ 3435230 w 4692778"/>
              <a:gd name="connsiteY4" fmla="*/ 62936 h 3877698"/>
              <a:gd name="connsiteX5" fmla="*/ 3778130 w 4692778"/>
              <a:gd name="connsiteY5" fmla="*/ 48648 h 3877698"/>
              <a:gd name="connsiteX6" fmla="*/ 3921005 w 4692778"/>
              <a:gd name="connsiteY6" fmla="*/ 20073 h 3877698"/>
              <a:gd name="connsiteX7" fmla="*/ 4092455 w 4692778"/>
              <a:gd name="connsiteY7" fmla="*/ 5786 h 3877698"/>
              <a:gd name="connsiteX8" fmla="*/ 4392493 w 4692778"/>
              <a:gd name="connsiteY8" fmla="*/ 20073 h 3877698"/>
              <a:gd name="connsiteX9" fmla="*/ 4435355 w 4692778"/>
              <a:gd name="connsiteY9" fmla="*/ 62936 h 3877698"/>
              <a:gd name="connsiteX10" fmla="*/ 4535368 w 4692778"/>
              <a:gd name="connsiteY10" fmla="*/ 148661 h 3877698"/>
              <a:gd name="connsiteX11" fmla="*/ 4592518 w 4692778"/>
              <a:gd name="connsiteY11" fmla="*/ 234386 h 3877698"/>
              <a:gd name="connsiteX12" fmla="*/ 4606805 w 4692778"/>
              <a:gd name="connsiteY12" fmla="*/ 277248 h 3877698"/>
              <a:gd name="connsiteX13" fmla="*/ 4649668 w 4692778"/>
              <a:gd name="connsiteY13" fmla="*/ 362973 h 3877698"/>
              <a:gd name="connsiteX14" fmla="*/ 4663955 w 4692778"/>
              <a:gd name="connsiteY14" fmla="*/ 448698 h 3877698"/>
              <a:gd name="connsiteX15" fmla="*/ 4678243 w 4692778"/>
              <a:gd name="connsiteY15" fmla="*/ 520136 h 3877698"/>
              <a:gd name="connsiteX16" fmla="*/ 4692530 w 4692778"/>
              <a:gd name="connsiteY16" fmla="*/ 763023 h 3877698"/>
              <a:gd name="connsiteX17" fmla="*/ 4463930 w 4692778"/>
              <a:gd name="connsiteY17" fmla="*/ 2377511 h 3877698"/>
              <a:gd name="connsiteX18" fmla="*/ 3249493 w 4692778"/>
              <a:gd name="connsiteY18" fmla="*/ 3877698 h 3877698"/>
              <a:gd name="connsiteX19" fmla="*/ 2878018 w 4692778"/>
              <a:gd name="connsiteY19" fmla="*/ 3863411 h 3877698"/>
              <a:gd name="connsiteX20" fmla="*/ 2720855 w 4692778"/>
              <a:gd name="connsiteY20" fmla="*/ 3834836 h 3877698"/>
              <a:gd name="connsiteX21" fmla="*/ 2663705 w 4692778"/>
              <a:gd name="connsiteY21" fmla="*/ 3820548 h 3877698"/>
              <a:gd name="connsiteX22" fmla="*/ 2535118 w 4692778"/>
              <a:gd name="connsiteY22" fmla="*/ 3820548 h 3877698"/>
              <a:gd name="connsiteX23" fmla="*/ 177680 w 4692778"/>
              <a:gd name="connsiteY23" fmla="*/ 2463236 h 3877698"/>
              <a:gd name="connsiteX24" fmla="*/ 159583 w 4692778"/>
              <a:gd name="connsiteY24" fmla="*/ 1869511 h 3877698"/>
              <a:gd name="connsiteX0" fmla="*/ 159583 w 4692778"/>
              <a:gd name="connsiteY0" fmla="*/ 1869511 h 3877698"/>
              <a:gd name="connsiteX1" fmla="*/ 1662945 w 4692778"/>
              <a:gd name="connsiteY1" fmla="*/ 272168 h 3877698"/>
              <a:gd name="connsiteX2" fmla="*/ 3249493 w 4692778"/>
              <a:gd name="connsiteY2" fmla="*/ 34361 h 3877698"/>
              <a:gd name="connsiteX3" fmla="*/ 3292355 w 4692778"/>
              <a:gd name="connsiteY3" fmla="*/ 48648 h 3877698"/>
              <a:gd name="connsiteX4" fmla="*/ 3435230 w 4692778"/>
              <a:gd name="connsiteY4" fmla="*/ 62936 h 3877698"/>
              <a:gd name="connsiteX5" fmla="*/ 3778130 w 4692778"/>
              <a:gd name="connsiteY5" fmla="*/ 48648 h 3877698"/>
              <a:gd name="connsiteX6" fmla="*/ 3921005 w 4692778"/>
              <a:gd name="connsiteY6" fmla="*/ 20073 h 3877698"/>
              <a:gd name="connsiteX7" fmla="*/ 4092455 w 4692778"/>
              <a:gd name="connsiteY7" fmla="*/ 5786 h 3877698"/>
              <a:gd name="connsiteX8" fmla="*/ 4392493 w 4692778"/>
              <a:gd name="connsiteY8" fmla="*/ 20073 h 3877698"/>
              <a:gd name="connsiteX9" fmla="*/ 4435355 w 4692778"/>
              <a:gd name="connsiteY9" fmla="*/ 62936 h 3877698"/>
              <a:gd name="connsiteX10" fmla="*/ 4535368 w 4692778"/>
              <a:gd name="connsiteY10" fmla="*/ 148661 h 3877698"/>
              <a:gd name="connsiteX11" fmla="*/ 4592518 w 4692778"/>
              <a:gd name="connsiteY11" fmla="*/ 234386 h 3877698"/>
              <a:gd name="connsiteX12" fmla="*/ 4606805 w 4692778"/>
              <a:gd name="connsiteY12" fmla="*/ 277248 h 3877698"/>
              <a:gd name="connsiteX13" fmla="*/ 4649668 w 4692778"/>
              <a:gd name="connsiteY13" fmla="*/ 362973 h 3877698"/>
              <a:gd name="connsiteX14" fmla="*/ 4663955 w 4692778"/>
              <a:gd name="connsiteY14" fmla="*/ 448698 h 3877698"/>
              <a:gd name="connsiteX15" fmla="*/ 4678243 w 4692778"/>
              <a:gd name="connsiteY15" fmla="*/ 520136 h 3877698"/>
              <a:gd name="connsiteX16" fmla="*/ 4692530 w 4692778"/>
              <a:gd name="connsiteY16" fmla="*/ 763023 h 3877698"/>
              <a:gd name="connsiteX17" fmla="*/ 4463930 w 4692778"/>
              <a:gd name="connsiteY17" fmla="*/ 2377511 h 3877698"/>
              <a:gd name="connsiteX18" fmla="*/ 3249493 w 4692778"/>
              <a:gd name="connsiteY18" fmla="*/ 3877698 h 3877698"/>
              <a:gd name="connsiteX19" fmla="*/ 2878018 w 4692778"/>
              <a:gd name="connsiteY19" fmla="*/ 3863411 h 3877698"/>
              <a:gd name="connsiteX20" fmla="*/ 2720855 w 4692778"/>
              <a:gd name="connsiteY20" fmla="*/ 3834836 h 3877698"/>
              <a:gd name="connsiteX21" fmla="*/ 2663705 w 4692778"/>
              <a:gd name="connsiteY21" fmla="*/ 3820548 h 3877698"/>
              <a:gd name="connsiteX22" fmla="*/ 2535118 w 4692778"/>
              <a:gd name="connsiteY22" fmla="*/ 3820548 h 3877698"/>
              <a:gd name="connsiteX23" fmla="*/ 177680 w 4692778"/>
              <a:gd name="connsiteY23" fmla="*/ 2463236 h 3877698"/>
              <a:gd name="connsiteX24" fmla="*/ 159583 w 4692778"/>
              <a:gd name="connsiteY24" fmla="*/ 1869511 h 3877698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1407358 w 4692778"/>
              <a:gd name="connsiteY22" fmla="*/ 31601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90027"/>
              <a:gd name="connsiteX1" fmla="*/ 1662945 w 4692778"/>
              <a:gd name="connsiteY1" fmla="*/ 272168 h 3890027"/>
              <a:gd name="connsiteX2" fmla="*/ 3249493 w 4692778"/>
              <a:gd name="connsiteY2" fmla="*/ 34361 h 3890027"/>
              <a:gd name="connsiteX3" fmla="*/ 3292355 w 4692778"/>
              <a:gd name="connsiteY3" fmla="*/ 48648 h 3890027"/>
              <a:gd name="connsiteX4" fmla="*/ 3435230 w 4692778"/>
              <a:gd name="connsiteY4" fmla="*/ 62936 h 3890027"/>
              <a:gd name="connsiteX5" fmla="*/ 3778130 w 4692778"/>
              <a:gd name="connsiteY5" fmla="*/ 48648 h 3890027"/>
              <a:gd name="connsiteX6" fmla="*/ 3921005 w 4692778"/>
              <a:gd name="connsiteY6" fmla="*/ 20073 h 3890027"/>
              <a:gd name="connsiteX7" fmla="*/ 4092455 w 4692778"/>
              <a:gd name="connsiteY7" fmla="*/ 5786 h 3890027"/>
              <a:gd name="connsiteX8" fmla="*/ 4392493 w 4692778"/>
              <a:gd name="connsiteY8" fmla="*/ 20073 h 3890027"/>
              <a:gd name="connsiteX9" fmla="*/ 4435355 w 4692778"/>
              <a:gd name="connsiteY9" fmla="*/ 62936 h 3890027"/>
              <a:gd name="connsiteX10" fmla="*/ 4535368 w 4692778"/>
              <a:gd name="connsiteY10" fmla="*/ 148661 h 3890027"/>
              <a:gd name="connsiteX11" fmla="*/ 4592518 w 4692778"/>
              <a:gd name="connsiteY11" fmla="*/ 234386 h 3890027"/>
              <a:gd name="connsiteX12" fmla="*/ 4606805 w 4692778"/>
              <a:gd name="connsiteY12" fmla="*/ 277248 h 3890027"/>
              <a:gd name="connsiteX13" fmla="*/ 4649668 w 4692778"/>
              <a:gd name="connsiteY13" fmla="*/ 362973 h 3890027"/>
              <a:gd name="connsiteX14" fmla="*/ 4663955 w 4692778"/>
              <a:gd name="connsiteY14" fmla="*/ 448698 h 3890027"/>
              <a:gd name="connsiteX15" fmla="*/ 4678243 w 4692778"/>
              <a:gd name="connsiteY15" fmla="*/ 520136 h 3890027"/>
              <a:gd name="connsiteX16" fmla="*/ 4692530 w 4692778"/>
              <a:gd name="connsiteY16" fmla="*/ 763023 h 3890027"/>
              <a:gd name="connsiteX17" fmla="*/ 4463930 w 4692778"/>
              <a:gd name="connsiteY17" fmla="*/ 2377511 h 3890027"/>
              <a:gd name="connsiteX18" fmla="*/ 3798133 w 4692778"/>
              <a:gd name="connsiteY18" fmla="*/ 3532258 h 3890027"/>
              <a:gd name="connsiteX19" fmla="*/ 2878018 w 4692778"/>
              <a:gd name="connsiteY19" fmla="*/ 3863411 h 3890027"/>
              <a:gd name="connsiteX20" fmla="*/ 2720855 w 4692778"/>
              <a:gd name="connsiteY20" fmla="*/ 3834836 h 3890027"/>
              <a:gd name="connsiteX21" fmla="*/ 2176025 w 4692778"/>
              <a:gd name="connsiteY21" fmla="*/ 3556388 h 3890027"/>
              <a:gd name="connsiteX22" fmla="*/ 1407358 w 4692778"/>
              <a:gd name="connsiteY22" fmla="*/ 3160148 h 3890027"/>
              <a:gd name="connsiteX23" fmla="*/ 177680 w 4692778"/>
              <a:gd name="connsiteY23" fmla="*/ 2463236 h 3890027"/>
              <a:gd name="connsiteX24" fmla="*/ 159583 w 4692778"/>
              <a:gd name="connsiteY24" fmla="*/ 1869511 h 3890027"/>
              <a:gd name="connsiteX0" fmla="*/ 159583 w 4692778"/>
              <a:gd name="connsiteY0" fmla="*/ 1869511 h 3912040"/>
              <a:gd name="connsiteX1" fmla="*/ 1662945 w 4692778"/>
              <a:gd name="connsiteY1" fmla="*/ 272168 h 3912040"/>
              <a:gd name="connsiteX2" fmla="*/ 3249493 w 4692778"/>
              <a:gd name="connsiteY2" fmla="*/ 34361 h 3912040"/>
              <a:gd name="connsiteX3" fmla="*/ 3292355 w 4692778"/>
              <a:gd name="connsiteY3" fmla="*/ 48648 h 3912040"/>
              <a:gd name="connsiteX4" fmla="*/ 3435230 w 4692778"/>
              <a:gd name="connsiteY4" fmla="*/ 62936 h 3912040"/>
              <a:gd name="connsiteX5" fmla="*/ 3778130 w 4692778"/>
              <a:gd name="connsiteY5" fmla="*/ 48648 h 3912040"/>
              <a:gd name="connsiteX6" fmla="*/ 3921005 w 4692778"/>
              <a:gd name="connsiteY6" fmla="*/ 20073 h 3912040"/>
              <a:gd name="connsiteX7" fmla="*/ 4092455 w 4692778"/>
              <a:gd name="connsiteY7" fmla="*/ 5786 h 3912040"/>
              <a:gd name="connsiteX8" fmla="*/ 4392493 w 4692778"/>
              <a:gd name="connsiteY8" fmla="*/ 20073 h 3912040"/>
              <a:gd name="connsiteX9" fmla="*/ 4435355 w 4692778"/>
              <a:gd name="connsiteY9" fmla="*/ 62936 h 3912040"/>
              <a:gd name="connsiteX10" fmla="*/ 4535368 w 4692778"/>
              <a:gd name="connsiteY10" fmla="*/ 148661 h 3912040"/>
              <a:gd name="connsiteX11" fmla="*/ 4592518 w 4692778"/>
              <a:gd name="connsiteY11" fmla="*/ 234386 h 3912040"/>
              <a:gd name="connsiteX12" fmla="*/ 4606805 w 4692778"/>
              <a:gd name="connsiteY12" fmla="*/ 277248 h 3912040"/>
              <a:gd name="connsiteX13" fmla="*/ 4649668 w 4692778"/>
              <a:gd name="connsiteY13" fmla="*/ 362973 h 3912040"/>
              <a:gd name="connsiteX14" fmla="*/ 4663955 w 4692778"/>
              <a:gd name="connsiteY14" fmla="*/ 448698 h 3912040"/>
              <a:gd name="connsiteX15" fmla="*/ 4678243 w 4692778"/>
              <a:gd name="connsiteY15" fmla="*/ 520136 h 3912040"/>
              <a:gd name="connsiteX16" fmla="*/ 4692530 w 4692778"/>
              <a:gd name="connsiteY16" fmla="*/ 763023 h 3912040"/>
              <a:gd name="connsiteX17" fmla="*/ 4463930 w 4692778"/>
              <a:gd name="connsiteY17" fmla="*/ 2377511 h 3912040"/>
              <a:gd name="connsiteX18" fmla="*/ 3798133 w 4692778"/>
              <a:gd name="connsiteY18" fmla="*/ 3532258 h 3912040"/>
              <a:gd name="connsiteX19" fmla="*/ 2878018 w 4692778"/>
              <a:gd name="connsiteY19" fmla="*/ 3863411 h 3912040"/>
              <a:gd name="connsiteX20" fmla="*/ 2720855 w 4692778"/>
              <a:gd name="connsiteY20" fmla="*/ 3834836 h 3912040"/>
              <a:gd name="connsiteX21" fmla="*/ 1407358 w 4692778"/>
              <a:gd name="connsiteY21" fmla="*/ 3160148 h 3912040"/>
              <a:gd name="connsiteX22" fmla="*/ 177680 w 4692778"/>
              <a:gd name="connsiteY22" fmla="*/ 2463236 h 3912040"/>
              <a:gd name="connsiteX23" fmla="*/ 159583 w 4692778"/>
              <a:gd name="connsiteY23" fmla="*/ 1869511 h 3912040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4073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435355 w 4692778"/>
              <a:gd name="connsiteY8" fmla="*/ 62936 h 3896114"/>
              <a:gd name="connsiteX9" fmla="*/ 4535368 w 4692778"/>
              <a:gd name="connsiteY9" fmla="*/ 148661 h 3896114"/>
              <a:gd name="connsiteX10" fmla="*/ 4592518 w 4692778"/>
              <a:gd name="connsiteY10" fmla="*/ 234386 h 3896114"/>
              <a:gd name="connsiteX11" fmla="*/ 4606805 w 4692778"/>
              <a:gd name="connsiteY11" fmla="*/ 277248 h 3896114"/>
              <a:gd name="connsiteX12" fmla="*/ 4649668 w 4692778"/>
              <a:gd name="connsiteY12" fmla="*/ 362973 h 3896114"/>
              <a:gd name="connsiteX13" fmla="*/ 4663955 w 4692778"/>
              <a:gd name="connsiteY13" fmla="*/ 448698 h 3896114"/>
              <a:gd name="connsiteX14" fmla="*/ 4678243 w 4692778"/>
              <a:gd name="connsiteY14" fmla="*/ 520136 h 3896114"/>
              <a:gd name="connsiteX15" fmla="*/ 4692530 w 4692778"/>
              <a:gd name="connsiteY15" fmla="*/ 763023 h 3896114"/>
              <a:gd name="connsiteX16" fmla="*/ 4463930 w 4692778"/>
              <a:gd name="connsiteY16" fmla="*/ 2377511 h 3896114"/>
              <a:gd name="connsiteX17" fmla="*/ 3798133 w 4692778"/>
              <a:gd name="connsiteY17" fmla="*/ 3532258 h 3896114"/>
              <a:gd name="connsiteX18" fmla="*/ 2878018 w 4692778"/>
              <a:gd name="connsiteY18" fmla="*/ 3863411 h 3896114"/>
              <a:gd name="connsiteX19" fmla="*/ 2324615 w 4692778"/>
              <a:gd name="connsiteY19" fmla="*/ 3804356 h 3896114"/>
              <a:gd name="connsiteX20" fmla="*/ 1305758 w 4692778"/>
              <a:gd name="connsiteY20" fmla="*/ 3160148 h 3896114"/>
              <a:gd name="connsiteX21" fmla="*/ 177680 w 4692778"/>
              <a:gd name="connsiteY21" fmla="*/ 2463236 h 3896114"/>
              <a:gd name="connsiteX22" fmla="*/ 159583 w 4692778"/>
              <a:gd name="connsiteY22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535368 w 4692778"/>
              <a:gd name="connsiteY8" fmla="*/ 148661 h 3896114"/>
              <a:gd name="connsiteX9" fmla="*/ 4592518 w 4692778"/>
              <a:gd name="connsiteY9" fmla="*/ 234386 h 3896114"/>
              <a:gd name="connsiteX10" fmla="*/ 4606805 w 4692778"/>
              <a:gd name="connsiteY10" fmla="*/ 277248 h 3896114"/>
              <a:gd name="connsiteX11" fmla="*/ 4649668 w 4692778"/>
              <a:gd name="connsiteY11" fmla="*/ 362973 h 3896114"/>
              <a:gd name="connsiteX12" fmla="*/ 4663955 w 4692778"/>
              <a:gd name="connsiteY12" fmla="*/ 448698 h 3896114"/>
              <a:gd name="connsiteX13" fmla="*/ 4678243 w 4692778"/>
              <a:gd name="connsiteY13" fmla="*/ 520136 h 3896114"/>
              <a:gd name="connsiteX14" fmla="*/ 4692530 w 4692778"/>
              <a:gd name="connsiteY14" fmla="*/ 763023 h 3896114"/>
              <a:gd name="connsiteX15" fmla="*/ 4463930 w 4692778"/>
              <a:gd name="connsiteY15" fmla="*/ 2377511 h 3896114"/>
              <a:gd name="connsiteX16" fmla="*/ 3798133 w 4692778"/>
              <a:gd name="connsiteY16" fmla="*/ 3532258 h 3896114"/>
              <a:gd name="connsiteX17" fmla="*/ 2878018 w 4692778"/>
              <a:gd name="connsiteY17" fmla="*/ 3863411 h 3896114"/>
              <a:gd name="connsiteX18" fmla="*/ 2324615 w 4692778"/>
              <a:gd name="connsiteY18" fmla="*/ 3804356 h 3896114"/>
              <a:gd name="connsiteX19" fmla="*/ 1305758 w 4692778"/>
              <a:gd name="connsiteY19" fmla="*/ 3160148 h 3896114"/>
              <a:gd name="connsiteX20" fmla="*/ 177680 w 4692778"/>
              <a:gd name="connsiteY20" fmla="*/ 2463236 h 3896114"/>
              <a:gd name="connsiteX21" fmla="*/ 159583 w 4692778"/>
              <a:gd name="connsiteY21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535368 w 4692778"/>
              <a:gd name="connsiteY7" fmla="*/ 148661 h 3896114"/>
              <a:gd name="connsiteX8" fmla="*/ 4592518 w 4692778"/>
              <a:gd name="connsiteY8" fmla="*/ 234386 h 3896114"/>
              <a:gd name="connsiteX9" fmla="*/ 4606805 w 4692778"/>
              <a:gd name="connsiteY9" fmla="*/ 277248 h 3896114"/>
              <a:gd name="connsiteX10" fmla="*/ 4649668 w 4692778"/>
              <a:gd name="connsiteY10" fmla="*/ 362973 h 3896114"/>
              <a:gd name="connsiteX11" fmla="*/ 4663955 w 4692778"/>
              <a:gd name="connsiteY11" fmla="*/ 448698 h 3896114"/>
              <a:gd name="connsiteX12" fmla="*/ 4678243 w 4692778"/>
              <a:gd name="connsiteY12" fmla="*/ 520136 h 3896114"/>
              <a:gd name="connsiteX13" fmla="*/ 4692530 w 4692778"/>
              <a:gd name="connsiteY13" fmla="*/ 763023 h 3896114"/>
              <a:gd name="connsiteX14" fmla="*/ 4463930 w 4692778"/>
              <a:gd name="connsiteY14" fmla="*/ 2377511 h 3896114"/>
              <a:gd name="connsiteX15" fmla="*/ 3798133 w 4692778"/>
              <a:gd name="connsiteY15" fmla="*/ 3532258 h 3896114"/>
              <a:gd name="connsiteX16" fmla="*/ 2878018 w 4692778"/>
              <a:gd name="connsiteY16" fmla="*/ 3863411 h 3896114"/>
              <a:gd name="connsiteX17" fmla="*/ 2324615 w 4692778"/>
              <a:gd name="connsiteY17" fmla="*/ 3804356 h 3896114"/>
              <a:gd name="connsiteX18" fmla="*/ 1305758 w 4692778"/>
              <a:gd name="connsiteY18" fmla="*/ 3160148 h 3896114"/>
              <a:gd name="connsiteX19" fmla="*/ 177680 w 4692778"/>
              <a:gd name="connsiteY19" fmla="*/ 2463236 h 3896114"/>
              <a:gd name="connsiteX20" fmla="*/ 159583 w 4692778"/>
              <a:gd name="connsiteY20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778130 w 4692778"/>
              <a:gd name="connsiteY4" fmla="*/ 48648 h 3896114"/>
              <a:gd name="connsiteX5" fmla="*/ 3921005 w 4692778"/>
              <a:gd name="connsiteY5" fmla="*/ 20073 h 3896114"/>
              <a:gd name="connsiteX6" fmla="*/ 4535368 w 4692778"/>
              <a:gd name="connsiteY6" fmla="*/ 148661 h 3896114"/>
              <a:gd name="connsiteX7" fmla="*/ 4592518 w 4692778"/>
              <a:gd name="connsiteY7" fmla="*/ 234386 h 3896114"/>
              <a:gd name="connsiteX8" fmla="*/ 4606805 w 4692778"/>
              <a:gd name="connsiteY8" fmla="*/ 277248 h 3896114"/>
              <a:gd name="connsiteX9" fmla="*/ 4649668 w 4692778"/>
              <a:gd name="connsiteY9" fmla="*/ 362973 h 3896114"/>
              <a:gd name="connsiteX10" fmla="*/ 4663955 w 4692778"/>
              <a:gd name="connsiteY10" fmla="*/ 448698 h 3896114"/>
              <a:gd name="connsiteX11" fmla="*/ 4678243 w 4692778"/>
              <a:gd name="connsiteY11" fmla="*/ 520136 h 3896114"/>
              <a:gd name="connsiteX12" fmla="*/ 4692530 w 4692778"/>
              <a:gd name="connsiteY12" fmla="*/ 763023 h 3896114"/>
              <a:gd name="connsiteX13" fmla="*/ 4463930 w 4692778"/>
              <a:gd name="connsiteY13" fmla="*/ 2377511 h 3896114"/>
              <a:gd name="connsiteX14" fmla="*/ 3798133 w 4692778"/>
              <a:gd name="connsiteY14" fmla="*/ 3532258 h 3896114"/>
              <a:gd name="connsiteX15" fmla="*/ 2878018 w 4692778"/>
              <a:gd name="connsiteY15" fmla="*/ 3863411 h 3896114"/>
              <a:gd name="connsiteX16" fmla="*/ 2324615 w 4692778"/>
              <a:gd name="connsiteY16" fmla="*/ 3804356 h 3896114"/>
              <a:gd name="connsiteX17" fmla="*/ 1305758 w 4692778"/>
              <a:gd name="connsiteY17" fmla="*/ 3160148 h 3896114"/>
              <a:gd name="connsiteX18" fmla="*/ 177680 w 4692778"/>
              <a:gd name="connsiteY18" fmla="*/ 2463236 h 3896114"/>
              <a:gd name="connsiteX19" fmla="*/ 159583 w 4692778"/>
              <a:gd name="connsiteY19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592518 w 4692778"/>
              <a:gd name="connsiteY6" fmla="*/ 234386 h 3896114"/>
              <a:gd name="connsiteX7" fmla="*/ 4606805 w 4692778"/>
              <a:gd name="connsiteY7" fmla="*/ 277248 h 3896114"/>
              <a:gd name="connsiteX8" fmla="*/ 4649668 w 4692778"/>
              <a:gd name="connsiteY8" fmla="*/ 362973 h 3896114"/>
              <a:gd name="connsiteX9" fmla="*/ 4663955 w 4692778"/>
              <a:gd name="connsiteY9" fmla="*/ 448698 h 3896114"/>
              <a:gd name="connsiteX10" fmla="*/ 4678243 w 4692778"/>
              <a:gd name="connsiteY10" fmla="*/ 520136 h 3896114"/>
              <a:gd name="connsiteX11" fmla="*/ 4692530 w 4692778"/>
              <a:gd name="connsiteY11" fmla="*/ 763023 h 3896114"/>
              <a:gd name="connsiteX12" fmla="*/ 4463930 w 4692778"/>
              <a:gd name="connsiteY12" fmla="*/ 2377511 h 3896114"/>
              <a:gd name="connsiteX13" fmla="*/ 3798133 w 4692778"/>
              <a:gd name="connsiteY13" fmla="*/ 3532258 h 3896114"/>
              <a:gd name="connsiteX14" fmla="*/ 2878018 w 4692778"/>
              <a:gd name="connsiteY14" fmla="*/ 3863411 h 3896114"/>
              <a:gd name="connsiteX15" fmla="*/ 2324615 w 4692778"/>
              <a:gd name="connsiteY15" fmla="*/ 3804356 h 3896114"/>
              <a:gd name="connsiteX16" fmla="*/ 1305758 w 4692778"/>
              <a:gd name="connsiteY16" fmla="*/ 3160148 h 3896114"/>
              <a:gd name="connsiteX17" fmla="*/ 177680 w 4692778"/>
              <a:gd name="connsiteY17" fmla="*/ 2463236 h 3896114"/>
              <a:gd name="connsiteX18" fmla="*/ 159583 w 4692778"/>
              <a:gd name="connsiteY18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592518 w 4692778"/>
              <a:gd name="connsiteY6" fmla="*/ 234386 h 3896114"/>
              <a:gd name="connsiteX7" fmla="*/ 4649668 w 4692778"/>
              <a:gd name="connsiteY7" fmla="*/ 362973 h 3896114"/>
              <a:gd name="connsiteX8" fmla="*/ 4663955 w 4692778"/>
              <a:gd name="connsiteY8" fmla="*/ 448698 h 3896114"/>
              <a:gd name="connsiteX9" fmla="*/ 4678243 w 4692778"/>
              <a:gd name="connsiteY9" fmla="*/ 520136 h 3896114"/>
              <a:gd name="connsiteX10" fmla="*/ 4692530 w 4692778"/>
              <a:gd name="connsiteY10" fmla="*/ 763023 h 3896114"/>
              <a:gd name="connsiteX11" fmla="*/ 4463930 w 4692778"/>
              <a:gd name="connsiteY11" fmla="*/ 2377511 h 3896114"/>
              <a:gd name="connsiteX12" fmla="*/ 3798133 w 4692778"/>
              <a:gd name="connsiteY12" fmla="*/ 3532258 h 3896114"/>
              <a:gd name="connsiteX13" fmla="*/ 2878018 w 4692778"/>
              <a:gd name="connsiteY13" fmla="*/ 3863411 h 3896114"/>
              <a:gd name="connsiteX14" fmla="*/ 2324615 w 4692778"/>
              <a:gd name="connsiteY14" fmla="*/ 3804356 h 3896114"/>
              <a:gd name="connsiteX15" fmla="*/ 1305758 w 4692778"/>
              <a:gd name="connsiteY15" fmla="*/ 3160148 h 3896114"/>
              <a:gd name="connsiteX16" fmla="*/ 177680 w 4692778"/>
              <a:gd name="connsiteY16" fmla="*/ 2463236 h 3896114"/>
              <a:gd name="connsiteX17" fmla="*/ 159583 w 4692778"/>
              <a:gd name="connsiteY17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649668 w 4692778"/>
              <a:gd name="connsiteY6" fmla="*/ 362973 h 3896114"/>
              <a:gd name="connsiteX7" fmla="*/ 4663955 w 4692778"/>
              <a:gd name="connsiteY7" fmla="*/ 448698 h 3896114"/>
              <a:gd name="connsiteX8" fmla="*/ 4678243 w 4692778"/>
              <a:gd name="connsiteY8" fmla="*/ 520136 h 3896114"/>
              <a:gd name="connsiteX9" fmla="*/ 4692530 w 4692778"/>
              <a:gd name="connsiteY9" fmla="*/ 763023 h 3896114"/>
              <a:gd name="connsiteX10" fmla="*/ 4463930 w 4692778"/>
              <a:gd name="connsiteY10" fmla="*/ 2377511 h 3896114"/>
              <a:gd name="connsiteX11" fmla="*/ 3798133 w 4692778"/>
              <a:gd name="connsiteY11" fmla="*/ 3532258 h 3896114"/>
              <a:gd name="connsiteX12" fmla="*/ 2878018 w 4692778"/>
              <a:gd name="connsiteY12" fmla="*/ 3863411 h 3896114"/>
              <a:gd name="connsiteX13" fmla="*/ 2324615 w 4692778"/>
              <a:gd name="connsiteY13" fmla="*/ 3804356 h 3896114"/>
              <a:gd name="connsiteX14" fmla="*/ 1305758 w 4692778"/>
              <a:gd name="connsiteY14" fmla="*/ 3160148 h 3896114"/>
              <a:gd name="connsiteX15" fmla="*/ 177680 w 4692778"/>
              <a:gd name="connsiteY15" fmla="*/ 2463236 h 3896114"/>
              <a:gd name="connsiteX16" fmla="*/ 159583 w 4692778"/>
              <a:gd name="connsiteY16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663955 w 4692778"/>
              <a:gd name="connsiteY6" fmla="*/ 448698 h 3896114"/>
              <a:gd name="connsiteX7" fmla="*/ 4678243 w 4692778"/>
              <a:gd name="connsiteY7" fmla="*/ 520136 h 3896114"/>
              <a:gd name="connsiteX8" fmla="*/ 4692530 w 4692778"/>
              <a:gd name="connsiteY8" fmla="*/ 763023 h 3896114"/>
              <a:gd name="connsiteX9" fmla="*/ 4463930 w 4692778"/>
              <a:gd name="connsiteY9" fmla="*/ 2377511 h 3896114"/>
              <a:gd name="connsiteX10" fmla="*/ 3798133 w 4692778"/>
              <a:gd name="connsiteY10" fmla="*/ 3532258 h 3896114"/>
              <a:gd name="connsiteX11" fmla="*/ 2878018 w 4692778"/>
              <a:gd name="connsiteY11" fmla="*/ 3863411 h 3896114"/>
              <a:gd name="connsiteX12" fmla="*/ 2324615 w 4692778"/>
              <a:gd name="connsiteY12" fmla="*/ 3804356 h 3896114"/>
              <a:gd name="connsiteX13" fmla="*/ 1305758 w 4692778"/>
              <a:gd name="connsiteY13" fmla="*/ 3160148 h 3896114"/>
              <a:gd name="connsiteX14" fmla="*/ 177680 w 4692778"/>
              <a:gd name="connsiteY14" fmla="*/ 2463236 h 3896114"/>
              <a:gd name="connsiteX15" fmla="*/ 159583 w 4692778"/>
              <a:gd name="connsiteY15" fmla="*/ 1869511 h 3896114"/>
              <a:gd name="connsiteX0" fmla="*/ 159583 w 4695230"/>
              <a:gd name="connsiteY0" fmla="*/ 1869511 h 3896114"/>
              <a:gd name="connsiteX1" fmla="*/ 1662945 w 4695230"/>
              <a:gd name="connsiteY1" fmla="*/ 272168 h 3896114"/>
              <a:gd name="connsiteX2" fmla="*/ 3249493 w 4695230"/>
              <a:gd name="connsiteY2" fmla="*/ 34361 h 3896114"/>
              <a:gd name="connsiteX3" fmla="*/ 3778130 w 4695230"/>
              <a:gd name="connsiteY3" fmla="*/ 48648 h 3896114"/>
              <a:gd name="connsiteX4" fmla="*/ 3921005 w 4695230"/>
              <a:gd name="connsiteY4" fmla="*/ 20073 h 3896114"/>
              <a:gd name="connsiteX5" fmla="*/ 4535368 w 4695230"/>
              <a:gd name="connsiteY5" fmla="*/ 148661 h 3896114"/>
              <a:gd name="connsiteX6" fmla="*/ 4678243 w 4695230"/>
              <a:gd name="connsiteY6" fmla="*/ 520136 h 3896114"/>
              <a:gd name="connsiteX7" fmla="*/ 4692530 w 4695230"/>
              <a:gd name="connsiteY7" fmla="*/ 763023 h 3896114"/>
              <a:gd name="connsiteX8" fmla="*/ 4463930 w 4695230"/>
              <a:gd name="connsiteY8" fmla="*/ 2377511 h 3896114"/>
              <a:gd name="connsiteX9" fmla="*/ 3798133 w 4695230"/>
              <a:gd name="connsiteY9" fmla="*/ 3532258 h 3896114"/>
              <a:gd name="connsiteX10" fmla="*/ 2878018 w 4695230"/>
              <a:gd name="connsiteY10" fmla="*/ 3863411 h 3896114"/>
              <a:gd name="connsiteX11" fmla="*/ 2324615 w 4695230"/>
              <a:gd name="connsiteY11" fmla="*/ 3804356 h 3896114"/>
              <a:gd name="connsiteX12" fmla="*/ 1305758 w 4695230"/>
              <a:gd name="connsiteY12" fmla="*/ 3160148 h 3896114"/>
              <a:gd name="connsiteX13" fmla="*/ 177680 w 4695230"/>
              <a:gd name="connsiteY13" fmla="*/ 2463236 h 3896114"/>
              <a:gd name="connsiteX14" fmla="*/ 159583 w 4695230"/>
              <a:gd name="connsiteY14" fmla="*/ 1869511 h 3896114"/>
              <a:gd name="connsiteX0" fmla="*/ 159583 w 4680711"/>
              <a:gd name="connsiteY0" fmla="*/ 1869511 h 3896114"/>
              <a:gd name="connsiteX1" fmla="*/ 1662945 w 4680711"/>
              <a:gd name="connsiteY1" fmla="*/ 272168 h 3896114"/>
              <a:gd name="connsiteX2" fmla="*/ 3249493 w 4680711"/>
              <a:gd name="connsiteY2" fmla="*/ 34361 h 3896114"/>
              <a:gd name="connsiteX3" fmla="*/ 3778130 w 4680711"/>
              <a:gd name="connsiteY3" fmla="*/ 48648 h 3896114"/>
              <a:gd name="connsiteX4" fmla="*/ 3921005 w 4680711"/>
              <a:gd name="connsiteY4" fmla="*/ 20073 h 3896114"/>
              <a:gd name="connsiteX5" fmla="*/ 4535368 w 4680711"/>
              <a:gd name="connsiteY5" fmla="*/ 148661 h 3896114"/>
              <a:gd name="connsiteX6" fmla="*/ 4678243 w 4680711"/>
              <a:gd name="connsiteY6" fmla="*/ 520136 h 3896114"/>
              <a:gd name="connsiteX7" fmla="*/ 4463930 w 4680711"/>
              <a:gd name="connsiteY7" fmla="*/ 2377511 h 3896114"/>
              <a:gd name="connsiteX8" fmla="*/ 3798133 w 4680711"/>
              <a:gd name="connsiteY8" fmla="*/ 3532258 h 3896114"/>
              <a:gd name="connsiteX9" fmla="*/ 2878018 w 4680711"/>
              <a:gd name="connsiteY9" fmla="*/ 3863411 h 3896114"/>
              <a:gd name="connsiteX10" fmla="*/ 2324615 w 4680711"/>
              <a:gd name="connsiteY10" fmla="*/ 3804356 h 3896114"/>
              <a:gd name="connsiteX11" fmla="*/ 1305758 w 4680711"/>
              <a:gd name="connsiteY11" fmla="*/ 3160148 h 3896114"/>
              <a:gd name="connsiteX12" fmla="*/ 177680 w 4680711"/>
              <a:gd name="connsiteY12" fmla="*/ 2463236 h 3896114"/>
              <a:gd name="connsiteX13" fmla="*/ 159583 w 4680711"/>
              <a:gd name="connsiteY13" fmla="*/ 1869511 h 3896114"/>
              <a:gd name="connsiteX0" fmla="*/ 159583 w 4680711"/>
              <a:gd name="connsiteY0" fmla="*/ 1869511 h 3896114"/>
              <a:gd name="connsiteX1" fmla="*/ 1662945 w 4680711"/>
              <a:gd name="connsiteY1" fmla="*/ 272168 h 3896114"/>
              <a:gd name="connsiteX2" fmla="*/ 3249493 w 4680711"/>
              <a:gd name="connsiteY2" fmla="*/ 34361 h 3896114"/>
              <a:gd name="connsiteX3" fmla="*/ 3778130 w 4680711"/>
              <a:gd name="connsiteY3" fmla="*/ 48648 h 3896114"/>
              <a:gd name="connsiteX4" fmla="*/ 3921005 w 4680711"/>
              <a:gd name="connsiteY4" fmla="*/ 20073 h 3896114"/>
              <a:gd name="connsiteX5" fmla="*/ 4535368 w 4680711"/>
              <a:gd name="connsiteY5" fmla="*/ 148661 h 3896114"/>
              <a:gd name="connsiteX6" fmla="*/ 4678243 w 4680711"/>
              <a:gd name="connsiteY6" fmla="*/ 520136 h 3896114"/>
              <a:gd name="connsiteX7" fmla="*/ 4463930 w 4680711"/>
              <a:gd name="connsiteY7" fmla="*/ 2377511 h 3896114"/>
              <a:gd name="connsiteX8" fmla="*/ 3798133 w 4680711"/>
              <a:gd name="connsiteY8" fmla="*/ 3532258 h 3896114"/>
              <a:gd name="connsiteX9" fmla="*/ 2878018 w 4680711"/>
              <a:gd name="connsiteY9" fmla="*/ 3863411 h 3896114"/>
              <a:gd name="connsiteX10" fmla="*/ 2324615 w 4680711"/>
              <a:gd name="connsiteY10" fmla="*/ 3804356 h 3896114"/>
              <a:gd name="connsiteX11" fmla="*/ 1305758 w 4680711"/>
              <a:gd name="connsiteY11" fmla="*/ 3160148 h 3896114"/>
              <a:gd name="connsiteX12" fmla="*/ 177680 w 4680711"/>
              <a:gd name="connsiteY12" fmla="*/ 2463236 h 3896114"/>
              <a:gd name="connsiteX13" fmla="*/ 159583 w 4680711"/>
              <a:gd name="connsiteY13" fmla="*/ 1869511 h 3896114"/>
              <a:gd name="connsiteX0" fmla="*/ 159583 w 4741800"/>
              <a:gd name="connsiteY0" fmla="*/ 1869511 h 3896114"/>
              <a:gd name="connsiteX1" fmla="*/ 1662945 w 4741800"/>
              <a:gd name="connsiteY1" fmla="*/ 272168 h 3896114"/>
              <a:gd name="connsiteX2" fmla="*/ 3249493 w 4741800"/>
              <a:gd name="connsiteY2" fmla="*/ 34361 h 3896114"/>
              <a:gd name="connsiteX3" fmla="*/ 3778130 w 4741800"/>
              <a:gd name="connsiteY3" fmla="*/ 48648 h 3896114"/>
              <a:gd name="connsiteX4" fmla="*/ 3921005 w 4741800"/>
              <a:gd name="connsiteY4" fmla="*/ 20073 h 3896114"/>
              <a:gd name="connsiteX5" fmla="*/ 4535368 w 4741800"/>
              <a:gd name="connsiteY5" fmla="*/ 148661 h 3896114"/>
              <a:gd name="connsiteX6" fmla="*/ 4678243 w 4741800"/>
              <a:gd name="connsiteY6" fmla="*/ 520136 h 3896114"/>
              <a:gd name="connsiteX7" fmla="*/ 4463930 w 4741800"/>
              <a:gd name="connsiteY7" fmla="*/ 2377511 h 3896114"/>
              <a:gd name="connsiteX8" fmla="*/ 3798133 w 4741800"/>
              <a:gd name="connsiteY8" fmla="*/ 3532258 h 3896114"/>
              <a:gd name="connsiteX9" fmla="*/ 2878018 w 4741800"/>
              <a:gd name="connsiteY9" fmla="*/ 3863411 h 3896114"/>
              <a:gd name="connsiteX10" fmla="*/ 2324615 w 4741800"/>
              <a:gd name="connsiteY10" fmla="*/ 3804356 h 3896114"/>
              <a:gd name="connsiteX11" fmla="*/ 1305758 w 4741800"/>
              <a:gd name="connsiteY11" fmla="*/ 3160148 h 3896114"/>
              <a:gd name="connsiteX12" fmla="*/ 177680 w 4741800"/>
              <a:gd name="connsiteY12" fmla="*/ 2463236 h 3896114"/>
              <a:gd name="connsiteX13" fmla="*/ 159583 w 4741800"/>
              <a:gd name="connsiteY13" fmla="*/ 1869511 h 3896114"/>
              <a:gd name="connsiteX0" fmla="*/ 159583 w 5223919"/>
              <a:gd name="connsiteY0" fmla="*/ 1869511 h 3896114"/>
              <a:gd name="connsiteX1" fmla="*/ 1662945 w 5223919"/>
              <a:gd name="connsiteY1" fmla="*/ 272168 h 3896114"/>
              <a:gd name="connsiteX2" fmla="*/ 3249493 w 5223919"/>
              <a:gd name="connsiteY2" fmla="*/ 34361 h 3896114"/>
              <a:gd name="connsiteX3" fmla="*/ 3778130 w 5223919"/>
              <a:gd name="connsiteY3" fmla="*/ 48648 h 3896114"/>
              <a:gd name="connsiteX4" fmla="*/ 3921005 w 5223919"/>
              <a:gd name="connsiteY4" fmla="*/ 20073 h 3896114"/>
              <a:gd name="connsiteX5" fmla="*/ 4535368 w 5223919"/>
              <a:gd name="connsiteY5" fmla="*/ 148661 h 3896114"/>
              <a:gd name="connsiteX6" fmla="*/ 5196403 w 5223919"/>
              <a:gd name="connsiteY6" fmla="*/ 601416 h 3896114"/>
              <a:gd name="connsiteX7" fmla="*/ 4463930 w 5223919"/>
              <a:gd name="connsiteY7" fmla="*/ 2377511 h 3896114"/>
              <a:gd name="connsiteX8" fmla="*/ 3798133 w 5223919"/>
              <a:gd name="connsiteY8" fmla="*/ 3532258 h 3896114"/>
              <a:gd name="connsiteX9" fmla="*/ 2878018 w 5223919"/>
              <a:gd name="connsiteY9" fmla="*/ 3863411 h 3896114"/>
              <a:gd name="connsiteX10" fmla="*/ 2324615 w 5223919"/>
              <a:gd name="connsiteY10" fmla="*/ 3804356 h 3896114"/>
              <a:gd name="connsiteX11" fmla="*/ 1305758 w 5223919"/>
              <a:gd name="connsiteY11" fmla="*/ 3160148 h 3896114"/>
              <a:gd name="connsiteX12" fmla="*/ 177680 w 5223919"/>
              <a:gd name="connsiteY12" fmla="*/ 2463236 h 3896114"/>
              <a:gd name="connsiteX13" fmla="*/ 159583 w 5223919"/>
              <a:gd name="connsiteY13" fmla="*/ 1869511 h 3896114"/>
              <a:gd name="connsiteX0" fmla="*/ 159583 w 5240402"/>
              <a:gd name="connsiteY0" fmla="*/ 1869511 h 3896114"/>
              <a:gd name="connsiteX1" fmla="*/ 1662945 w 5240402"/>
              <a:gd name="connsiteY1" fmla="*/ 272168 h 3896114"/>
              <a:gd name="connsiteX2" fmla="*/ 3249493 w 5240402"/>
              <a:gd name="connsiteY2" fmla="*/ 34361 h 3896114"/>
              <a:gd name="connsiteX3" fmla="*/ 3778130 w 5240402"/>
              <a:gd name="connsiteY3" fmla="*/ 48648 h 3896114"/>
              <a:gd name="connsiteX4" fmla="*/ 3921005 w 5240402"/>
              <a:gd name="connsiteY4" fmla="*/ 20073 h 3896114"/>
              <a:gd name="connsiteX5" fmla="*/ 4535368 w 5240402"/>
              <a:gd name="connsiteY5" fmla="*/ 148661 h 3896114"/>
              <a:gd name="connsiteX6" fmla="*/ 5196403 w 5240402"/>
              <a:gd name="connsiteY6" fmla="*/ 601416 h 3896114"/>
              <a:gd name="connsiteX7" fmla="*/ 5083690 w 5240402"/>
              <a:gd name="connsiteY7" fmla="*/ 2814391 h 3896114"/>
              <a:gd name="connsiteX8" fmla="*/ 3798133 w 5240402"/>
              <a:gd name="connsiteY8" fmla="*/ 3532258 h 3896114"/>
              <a:gd name="connsiteX9" fmla="*/ 2878018 w 5240402"/>
              <a:gd name="connsiteY9" fmla="*/ 3863411 h 3896114"/>
              <a:gd name="connsiteX10" fmla="*/ 2324615 w 5240402"/>
              <a:gd name="connsiteY10" fmla="*/ 3804356 h 3896114"/>
              <a:gd name="connsiteX11" fmla="*/ 1305758 w 5240402"/>
              <a:gd name="connsiteY11" fmla="*/ 3160148 h 3896114"/>
              <a:gd name="connsiteX12" fmla="*/ 177680 w 5240402"/>
              <a:gd name="connsiteY12" fmla="*/ 2463236 h 3896114"/>
              <a:gd name="connsiteX13" fmla="*/ 159583 w 5240402"/>
              <a:gd name="connsiteY13" fmla="*/ 1869511 h 3896114"/>
              <a:gd name="connsiteX0" fmla="*/ 159583 w 5260311"/>
              <a:gd name="connsiteY0" fmla="*/ 1869511 h 3896114"/>
              <a:gd name="connsiteX1" fmla="*/ 1662945 w 5260311"/>
              <a:gd name="connsiteY1" fmla="*/ 272168 h 3896114"/>
              <a:gd name="connsiteX2" fmla="*/ 3249493 w 5260311"/>
              <a:gd name="connsiteY2" fmla="*/ 34361 h 3896114"/>
              <a:gd name="connsiteX3" fmla="*/ 3778130 w 5260311"/>
              <a:gd name="connsiteY3" fmla="*/ 48648 h 3896114"/>
              <a:gd name="connsiteX4" fmla="*/ 3921005 w 5260311"/>
              <a:gd name="connsiteY4" fmla="*/ 20073 h 3896114"/>
              <a:gd name="connsiteX5" fmla="*/ 4535368 w 5260311"/>
              <a:gd name="connsiteY5" fmla="*/ 148661 h 3896114"/>
              <a:gd name="connsiteX6" fmla="*/ 5196403 w 5260311"/>
              <a:gd name="connsiteY6" fmla="*/ 601416 h 3896114"/>
              <a:gd name="connsiteX7" fmla="*/ 5083690 w 5260311"/>
              <a:gd name="connsiteY7" fmla="*/ 2814391 h 3896114"/>
              <a:gd name="connsiteX8" fmla="*/ 3798133 w 5260311"/>
              <a:gd name="connsiteY8" fmla="*/ 3532258 h 3896114"/>
              <a:gd name="connsiteX9" fmla="*/ 2878018 w 5260311"/>
              <a:gd name="connsiteY9" fmla="*/ 3863411 h 3896114"/>
              <a:gd name="connsiteX10" fmla="*/ 2324615 w 5260311"/>
              <a:gd name="connsiteY10" fmla="*/ 3804356 h 3896114"/>
              <a:gd name="connsiteX11" fmla="*/ 1305758 w 5260311"/>
              <a:gd name="connsiteY11" fmla="*/ 3160148 h 3896114"/>
              <a:gd name="connsiteX12" fmla="*/ 177680 w 5260311"/>
              <a:gd name="connsiteY12" fmla="*/ 2463236 h 3896114"/>
              <a:gd name="connsiteX13" fmla="*/ 159583 w 5260311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243072"/>
              <a:gd name="connsiteY0" fmla="*/ 1869511 h 3881084"/>
              <a:gd name="connsiteX1" fmla="*/ 1662945 w 5243072"/>
              <a:gd name="connsiteY1" fmla="*/ 272168 h 3881084"/>
              <a:gd name="connsiteX2" fmla="*/ 3249493 w 5243072"/>
              <a:gd name="connsiteY2" fmla="*/ 34361 h 3881084"/>
              <a:gd name="connsiteX3" fmla="*/ 3778130 w 5243072"/>
              <a:gd name="connsiteY3" fmla="*/ 48648 h 3881084"/>
              <a:gd name="connsiteX4" fmla="*/ 3921005 w 5243072"/>
              <a:gd name="connsiteY4" fmla="*/ 20073 h 3881084"/>
              <a:gd name="connsiteX5" fmla="*/ 4535368 w 5243072"/>
              <a:gd name="connsiteY5" fmla="*/ 148661 h 3881084"/>
              <a:gd name="connsiteX6" fmla="*/ 5196403 w 5243072"/>
              <a:gd name="connsiteY6" fmla="*/ 601416 h 3881084"/>
              <a:gd name="connsiteX7" fmla="*/ 5083690 w 5243072"/>
              <a:gd name="connsiteY7" fmla="*/ 2814391 h 3881084"/>
              <a:gd name="connsiteX8" fmla="*/ 4245173 w 5243072"/>
              <a:gd name="connsiteY8" fmla="*/ 3816738 h 3881084"/>
              <a:gd name="connsiteX9" fmla="*/ 2878018 w 5243072"/>
              <a:gd name="connsiteY9" fmla="*/ 3863411 h 3881084"/>
              <a:gd name="connsiteX10" fmla="*/ 2324615 w 5243072"/>
              <a:gd name="connsiteY10" fmla="*/ 3804356 h 3881084"/>
              <a:gd name="connsiteX11" fmla="*/ 1305758 w 5243072"/>
              <a:gd name="connsiteY11" fmla="*/ 3160148 h 3881084"/>
              <a:gd name="connsiteX12" fmla="*/ 177680 w 5243072"/>
              <a:gd name="connsiteY12" fmla="*/ 2463236 h 3881084"/>
              <a:gd name="connsiteX13" fmla="*/ 159583 w 5243072"/>
              <a:gd name="connsiteY13" fmla="*/ 1869511 h 3881084"/>
              <a:gd name="connsiteX0" fmla="*/ 159583 w 5440460"/>
              <a:gd name="connsiteY0" fmla="*/ 1869511 h 3881084"/>
              <a:gd name="connsiteX1" fmla="*/ 1662945 w 5440460"/>
              <a:gd name="connsiteY1" fmla="*/ 272168 h 3881084"/>
              <a:gd name="connsiteX2" fmla="*/ 3249493 w 5440460"/>
              <a:gd name="connsiteY2" fmla="*/ 34361 h 3881084"/>
              <a:gd name="connsiteX3" fmla="*/ 3778130 w 5440460"/>
              <a:gd name="connsiteY3" fmla="*/ 48648 h 3881084"/>
              <a:gd name="connsiteX4" fmla="*/ 3921005 w 5440460"/>
              <a:gd name="connsiteY4" fmla="*/ 20073 h 3881084"/>
              <a:gd name="connsiteX5" fmla="*/ 4535368 w 5440460"/>
              <a:gd name="connsiteY5" fmla="*/ 148661 h 3881084"/>
              <a:gd name="connsiteX6" fmla="*/ 5419923 w 5440460"/>
              <a:gd name="connsiteY6" fmla="*/ 814776 h 3881084"/>
              <a:gd name="connsiteX7" fmla="*/ 5083690 w 5440460"/>
              <a:gd name="connsiteY7" fmla="*/ 2814391 h 3881084"/>
              <a:gd name="connsiteX8" fmla="*/ 4245173 w 5440460"/>
              <a:gd name="connsiteY8" fmla="*/ 3816738 h 3881084"/>
              <a:gd name="connsiteX9" fmla="*/ 2878018 w 5440460"/>
              <a:gd name="connsiteY9" fmla="*/ 3863411 h 3881084"/>
              <a:gd name="connsiteX10" fmla="*/ 2324615 w 5440460"/>
              <a:gd name="connsiteY10" fmla="*/ 3804356 h 3881084"/>
              <a:gd name="connsiteX11" fmla="*/ 1305758 w 5440460"/>
              <a:gd name="connsiteY11" fmla="*/ 3160148 h 3881084"/>
              <a:gd name="connsiteX12" fmla="*/ 177680 w 5440460"/>
              <a:gd name="connsiteY12" fmla="*/ 2463236 h 3881084"/>
              <a:gd name="connsiteX13" fmla="*/ 159583 w 5440460"/>
              <a:gd name="connsiteY13" fmla="*/ 1869511 h 3881084"/>
              <a:gd name="connsiteX0" fmla="*/ 159583 w 5478325"/>
              <a:gd name="connsiteY0" fmla="*/ 1900051 h 3911624"/>
              <a:gd name="connsiteX1" fmla="*/ 1662945 w 5478325"/>
              <a:gd name="connsiteY1" fmla="*/ 302708 h 3911624"/>
              <a:gd name="connsiteX2" fmla="*/ 3249493 w 5478325"/>
              <a:gd name="connsiteY2" fmla="*/ 64901 h 3911624"/>
              <a:gd name="connsiteX3" fmla="*/ 3778130 w 5478325"/>
              <a:gd name="connsiteY3" fmla="*/ 79188 h 3911624"/>
              <a:gd name="connsiteX4" fmla="*/ 3921005 w 5478325"/>
              <a:gd name="connsiteY4" fmla="*/ 50613 h 3911624"/>
              <a:gd name="connsiteX5" fmla="*/ 5419923 w 5478325"/>
              <a:gd name="connsiteY5" fmla="*/ 845316 h 3911624"/>
              <a:gd name="connsiteX6" fmla="*/ 5083690 w 5478325"/>
              <a:gd name="connsiteY6" fmla="*/ 2844931 h 3911624"/>
              <a:gd name="connsiteX7" fmla="*/ 4245173 w 5478325"/>
              <a:gd name="connsiteY7" fmla="*/ 3847278 h 3911624"/>
              <a:gd name="connsiteX8" fmla="*/ 2878018 w 5478325"/>
              <a:gd name="connsiteY8" fmla="*/ 3893951 h 3911624"/>
              <a:gd name="connsiteX9" fmla="*/ 2324615 w 5478325"/>
              <a:gd name="connsiteY9" fmla="*/ 3834896 h 3911624"/>
              <a:gd name="connsiteX10" fmla="*/ 1305758 w 5478325"/>
              <a:gd name="connsiteY10" fmla="*/ 3190688 h 3911624"/>
              <a:gd name="connsiteX11" fmla="*/ 177680 w 5478325"/>
              <a:gd name="connsiteY11" fmla="*/ 2493776 h 3911624"/>
              <a:gd name="connsiteX12" fmla="*/ 159583 w 5478325"/>
              <a:gd name="connsiteY12" fmla="*/ 1900051 h 3911624"/>
              <a:gd name="connsiteX0" fmla="*/ 159583 w 5487810"/>
              <a:gd name="connsiteY0" fmla="*/ 1892881 h 3904454"/>
              <a:gd name="connsiteX1" fmla="*/ 1662945 w 5487810"/>
              <a:gd name="connsiteY1" fmla="*/ 295538 h 3904454"/>
              <a:gd name="connsiteX2" fmla="*/ 3249493 w 5487810"/>
              <a:gd name="connsiteY2" fmla="*/ 57731 h 3904454"/>
              <a:gd name="connsiteX3" fmla="*/ 3778130 w 5487810"/>
              <a:gd name="connsiteY3" fmla="*/ 72018 h 3904454"/>
              <a:gd name="connsiteX4" fmla="*/ 5419923 w 5487810"/>
              <a:gd name="connsiteY4" fmla="*/ 838146 h 3904454"/>
              <a:gd name="connsiteX5" fmla="*/ 5083690 w 5487810"/>
              <a:gd name="connsiteY5" fmla="*/ 2837761 h 3904454"/>
              <a:gd name="connsiteX6" fmla="*/ 4245173 w 5487810"/>
              <a:gd name="connsiteY6" fmla="*/ 3840108 h 3904454"/>
              <a:gd name="connsiteX7" fmla="*/ 2878018 w 5487810"/>
              <a:gd name="connsiteY7" fmla="*/ 3886781 h 3904454"/>
              <a:gd name="connsiteX8" fmla="*/ 2324615 w 5487810"/>
              <a:gd name="connsiteY8" fmla="*/ 3827726 h 3904454"/>
              <a:gd name="connsiteX9" fmla="*/ 1305758 w 5487810"/>
              <a:gd name="connsiteY9" fmla="*/ 3183518 h 3904454"/>
              <a:gd name="connsiteX10" fmla="*/ 177680 w 5487810"/>
              <a:gd name="connsiteY10" fmla="*/ 2486606 h 3904454"/>
              <a:gd name="connsiteX11" fmla="*/ 159583 w 5487810"/>
              <a:gd name="connsiteY11" fmla="*/ 1892881 h 3904454"/>
              <a:gd name="connsiteX0" fmla="*/ 159583 w 5523972"/>
              <a:gd name="connsiteY0" fmla="*/ 1869512 h 3881085"/>
              <a:gd name="connsiteX1" fmla="*/ 1662945 w 5523972"/>
              <a:gd name="connsiteY1" fmla="*/ 272169 h 3881085"/>
              <a:gd name="connsiteX2" fmla="*/ 3249493 w 5523972"/>
              <a:gd name="connsiteY2" fmla="*/ 34362 h 3881085"/>
              <a:gd name="connsiteX3" fmla="*/ 5419923 w 5523972"/>
              <a:gd name="connsiteY3" fmla="*/ 814777 h 3881085"/>
              <a:gd name="connsiteX4" fmla="*/ 5083690 w 5523972"/>
              <a:gd name="connsiteY4" fmla="*/ 2814392 h 3881085"/>
              <a:gd name="connsiteX5" fmla="*/ 4245173 w 5523972"/>
              <a:gd name="connsiteY5" fmla="*/ 3816739 h 3881085"/>
              <a:gd name="connsiteX6" fmla="*/ 2878018 w 5523972"/>
              <a:gd name="connsiteY6" fmla="*/ 3863412 h 3881085"/>
              <a:gd name="connsiteX7" fmla="*/ 2324615 w 5523972"/>
              <a:gd name="connsiteY7" fmla="*/ 3804357 h 3881085"/>
              <a:gd name="connsiteX8" fmla="*/ 1305758 w 5523972"/>
              <a:gd name="connsiteY8" fmla="*/ 3160149 h 3881085"/>
              <a:gd name="connsiteX9" fmla="*/ 177680 w 5523972"/>
              <a:gd name="connsiteY9" fmla="*/ 2463237 h 3881085"/>
              <a:gd name="connsiteX10" fmla="*/ 159583 w 5523972"/>
              <a:gd name="connsiteY10" fmla="*/ 1869512 h 3881085"/>
              <a:gd name="connsiteX0" fmla="*/ 159583 w 5523972"/>
              <a:gd name="connsiteY0" fmla="*/ 1909082 h 3920655"/>
              <a:gd name="connsiteX1" fmla="*/ 1662945 w 5523972"/>
              <a:gd name="connsiteY1" fmla="*/ 311739 h 3920655"/>
              <a:gd name="connsiteX2" fmla="*/ 3249493 w 5523972"/>
              <a:gd name="connsiteY2" fmla="*/ 73932 h 3920655"/>
              <a:gd name="connsiteX3" fmla="*/ 5419923 w 5523972"/>
              <a:gd name="connsiteY3" fmla="*/ 854347 h 3920655"/>
              <a:gd name="connsiteX4" fmla="*/ 5083690 w 5523972"/>
              <a:gd name="connsiteY4" fmla="*/ 2853962 h 3920655"/>
              <a:gd name="connsiteX5" fmla="*/ 4245173 w 5523972"/>
              <a:gd name="connsiteY5" fmla="*/ 3856309 h 3920655"/>
              <a:gd name="connsiteX6" fmla="*/ 2878018 w 5523972"/>
              <a:gd name="connsiteY6" fmla="*/ 3902982 h 3920655"/>
              <a:gd name="connsiteX7" fmla="*/ 2324615 w 5523972"/>
              <a:gd name="connsiteY7" fmla="*/ 3843927 h 3920655"/>
              <a:gd name="connsiteX8" fmla="*/ 1305758 w 5523972"/>
              <a:gd name="connsiteY8" fmla="*/ 3199719 h 3920655"/>
              <a:gd name="connsiteX9" fmla="*/ 177680 w 5523972"/>
              <a:gd name="connsiteY9" fmla="*/ 2502807 h 3920655"/>
              <a:gd name="connsiteX10" fmla="*/ 159583 w 5523972"/>
              <a:gd name="connsiteY10" fmla="*/ 1909082 h 3920655"/>
              <a:gd name="connsiteX0" fmla="*/ 159583 w 5485794"/>
              <a:gd name="connsiteY0" fmla="*/ 1902821 h 3914394"/>
              <a:gd name="connsiteX1" fmla="*/ 1662945 w 5485794"/>
              <a:gd name="connsiteY1" fmla="*/ 305478 h 3914394"/>
              <a:gd name="connsiteX2" fmla="*/ 3808293 w 5485794"/>
              <a:gd name="connsiteY2" fmla="*/ 77831 h 3914394"/>
              <a:gd name="connsiteX3" fmla="*/ 5419923 w 5485794"/>
              <a:gd name="connsiteY3" fmla="*/ 848086 h 3914394"/>
              <a:gd name="connsiteX4" fmla="*/ 5083690 w 5485794"/>
              <a:gd name="connsiteY4" fmla="*/ 2847701 h 3914394"/>
              <a:gd name="connsiteX5" fmla="*/ 4245173 w 5485794"/>
              <a:gd name="connsiteY5" fmla="*/ 3850048 h 3914394"/>
              <a:gd name="connsiteX6" fmla="*/ 2878018 w 5485794"/>
              <a:gd name="connsiteY6" fmla="*/ 3896721 h 3914394"/>
              <a:gd name="connsiteX7" fmla="*/ 2324615 w 5485794"/>
              <a:gd name="connsiteY7" fmla="*/ 3837666 h 3914394"/>
              <a:gd name="connsiteX8" fmla="*/ 1305758 w 5485794"/>
              <a:gd name="connsiteY8" fmla="*/ 3193458 h 3914394"/>
              <a:gd name="connsiteX9" fmla="*/ 177680 w 5485794"/>
              <a:gd name="connsiteY9" fmla="*/ 2496546 h 3914394"/>
              <a:gd name="connsiteX10" fmla="*/ 159583 w 5485794"/>
              <a:gd name="connsiteY10" fmla="*/ 1902821 h 3914394"/>
              <a:gd name="connsiteX0" fmla="*/ 159583 w 5485794"/>
              <a:gd name="connsiteY0" fmla="*/ 1902821 h 3914394"/>
              <a:gd name="connsiteX1" fmla="*/ 1662945 w 5485794"/>
              <a:gd name="connsiteY1" fmla="*/ 305478 h 3914394"/>
              <a:gd name="connsiteX2" fmla="*/ 3808293 w 5485794"/>
              <a:gd name="connsiteY2" fmla="*/ 77831 h 3914394"/>
              <a:gd name="connsiteX3" fmla="*/ 5419923 w 5485794"/>
              <a:gd name="connsiteY3" fmla="*/ 848086 h 3914394"/>
              <a:gd name="connsiteX4" fmla="*/ 5083690 w 5485794"/>
              <a:gd name="connsiteY4" fmla="*/ 2847701 h 3914394"/>
              <a:gd name="connsiteX5" fmla="*/ 4245173 w 5485794"/>
              <a:gd name="connsiteY5" fmla="*/ 3850048 h 3914394"/>
              <a:gd name="connsiteX6" fmla="*/ 2878018 w 5485794"/>
              <a:gd name="connsiteY6" fmla="*/ 3896721 h 3914394"/>
              <a:gd name="connsiteX7" fmla="*/ 2324615 w 5485794"/>
              <a:gd name="connsiteY7" fmla="*/ 3837666 h 3914394"/>
              <a:gd name="connsiteX8" fmla="*/ 1305758 w 5485794"/>
              <a:gd name="connsiteY8" fmla="*/ 3193458 h 3914394"/>
              <a:gd name="connsiteX9" fmla="*/ 177680 w 5485794"/>
              <a:gd name="connsiteY9" fmla="*/ 2496546 h 3914394"/>
              <a:gd name="connsiteX10" fmla="*/ 159583 w 5485794"/>
              <a:gd name="connsiteY10" fmla="*/ 1902821 h 3914394"/>
              <a:gd name="connsiteX0" fmla="*/ 159583 w 5482415"/>
              <a:gd name="connsiteY0" fmla="*/ 2066712 h 4078285"/>
              <a:gd name="connsiteX1" fmla="*/ 1662945 w 5482415"/>
              <a:gd name="connsiteY1" fmla="*/ 469369 h 4078285"/>
              <a:gd name="connsiteX2" fmla="*/ 3859093 w 5482415"/>
              <a:gd name="connsiteY2" fmla="*/ 28362 h 4078285"/>
              <a:gd name="connsiteX3" fmla="*/ 5419923 w 5482415"/>
              <a:gd name="connsiteY3" fmla="*/ 1011977 h 4078285"/>
              <a:gd name="connsiteX4" fmla="*/ 5083690 w 5482415"/>
              <a:gd name="connsiteY4" fmla="*/ 3011592 h 4078285"/>
              <a:gd name="connsiteX5" fmla="*/ 4245173 w 5482415"/>
              <a:gd name="connsiteY5" fmla="*/ 4013939 h 4078285"/>
              <a:gd name="connsiteX6" fmla="*/ 2878018 w 5482415"/>
              <a:gd name="connsiteY6" fmla="*/ 4060612 h 4078285"/>
              <a:gd name="connsiteX7" fmla="*/ 2324615 w 5482415"/>
              <a:gd name="connsiteY7" fmla="*/ 4001557 h 4078285"/>
              <a:gd name="connsiteX8" fmla="*/ 1305758 w 5482415"/>
              <a:gd name="connsiteY8" fmla="*/ 3357349 h 4078285"/>
              <a:gd name="connsiteX9" fmla="*/ 177680 w 5482415"/>
              <a:gd name="connsiteY9" fmla="*/ 2660437 h 4078285"/>
              <a:gd name="connsiteX10" fmla="*/ 159583 w 5482415"/>
              <a:gd name="connsiteY10" fmla="*/ 2066712 h 4078285"/>
              <a:gd name="connsiteX0" fmla="*/ 159583 w 5482415"/>
              <a:gd name="connsiteY0" fmla="*/ 2066712 h 4112792"/>
              <a:gd name="connsiteX1" fmla="*/ 1662945 w 5482415"/>
              <a:gd name="connsiteY1" fmla="*/ 469369 h 4112792"/>
              <a:gd name="connsiteX2" fmla="*/ 3859093 w 5482415"/>
              <a:gd name="connsiteY2" fmla="*/ 28362 h 4112792"/>
              <a:gd name="connsiteX3" fmla="*/ 5419923 w 5482415"/>
              <a:gd name="connsiteY3" fmla="*/ 1011977 h 4112792"/>
              <a:gd name="connsiteX4" fmla="*/ 5083690 w 5482415"/>
              <a:gd name="connsiteY4" fmla="*/ 3011592 h 4112792"/>
              <a:gd name="connsiteX5" fmla="*/ 4245173 w 5482415"/>
              <a:gd name="connsiteY5" fmla="*/ 4013939 h 4112792"/>
              <a:gd name="connsiteX6" fmla="*/ 2324615 w 5482415"/>
              <a:gd name="connsiteY6" fmla="*/ 4001557 h 4112792"/>
              <a:gd name="connsiteX7" fmla="*/ 1305758 w 5482415"/>
              <a:gd name="connsiteY7" fmla="*/ 3357349 h 4112792"/>
              <a:gd name="connsiteX8" fmla="*/ 177680 w 5482415"/>
              <a:gd name="connsiteY8" fmla="*/ 2660437 h 4112792"/>
              <a:gd name="connsiteX9" fmla="*/ 159583 w 5482415"/>
              <a:gd name="connsiteY9" fmla="*/ 2066712 h 4112792"/>
              <a:gd name="connsiteX0" fmla="*/ 159583 w 5482415"/>
              <a:gd name="connsiteY0" fmla="*/ 2066712 h 4072479"/>
              <a:gd name="connsiteX1" fmla="*/ 1662945 w 5482415"/>
              <a:gd name="connsiteY1" fmla="*/ 469369 h 4072479"/>
              <a:gd name="connsiteX2" fmla="*/ 3859093 w 5482415"/>
              <a:gd name="connsiteY2" fmla="*/ 28362 h 4072479"/>
              <a:gd name="connsiteX3" fmla="*/ 5419923 w 5482415"/>
              <a:gd name="connsiteY3" fmla="*/ 1011977 h 4072479"/>
              <a:gd name="connsiteX4" fmla="*/ 5083690 w 5482415"/>
              <a:gd name="connsiteY4" fmla="*/ 3011592 h 4072479"/>
              <a:gd name="connsiteX5" fmla="*/ 4245173 w 5482415"/>
              <a:gd name="connsiteY5" fmla="*/ 4013939 h 4072479"/>
              <a:gd name="connsiteX6" fmla="*/ 2324615 w 5482415"/>
              <a:gd name="connsiteY6" fmla="*/ 3889797 h 4072479"/>
              <a:gd name="connsiteX7" fmla="*/ 1305758 w 5482415"/>
              <a:gd name="connsiteY7" fmla="*/ 3357349 h 4072479"/>
              <a:gd name="connsiteX8" fmla="*/ 177680 w 5482415"/>
              <a:gd name="connsiteY8" fmla="*/ 2660437 h 4072479"/>
              <a:gd name="connsiteX9" fmla="*/ 159583 w 5482415"/>
              <a:gd name="connsiteY9" fmla="*/ 2066712 h 4072479"/>
              <a:gd name="connsiteX0" fmla="*/ 159583 w 5482415"/>
              <a:gd name="connsiteY0" fmla="*/ 2066712 h 4072479"/>
              <a:gd name="connsiteX1" fmla="*/ 1662945 w 5482415"/>
              <a:gd name="connsiteY1" fmla="*/ 469369 h 4072479"/>
              <a:gd name="connsiteX2" fmla="*/ 3859093 w 5482415"/>
              <a:gd name="connsiteY2" fmla="*/ 28362 h 4072479"/>
              <a:gd name="connsiteX3" fmla="*/ 5419923 w 5482415"/>
              <a:gd name="connsiteY3" fmla="*/ 1011977 h 4072479"/>
              <a:gd name="connsiteX4" fmla="*/ 5083690 w 5482415"/>
              <a:gd name="connsiteY4" fmla="*/ 3011592 h 4072479"/>
              <a:gd name="connsiteX5" fmla="*/ 4245173 w 5482415"/>
              <a:gd name="connsiteY5" fmla="*/ 4013939 h 4072479"/>
              <a:gd name="connsiteX6" fmla="*/ 2324615 w 5482415"/>
              <a:gd name="connsiteY6" fmla="*/ 3889797 h 4072479"/>
              <a:gd name="connsiteX7" fmla="*/ 1305758 w 5482415"/>
              <a:gd name="connsiteY7" fmla="*/ 3357349 h 4072479"/>
              <a:gd name="connsiteX8" fmla="*/ 177680 w 5482415"/>
              <a:gd name="connsiteY8" fmla="*/ 2660437 h 4072479"/>
              <a:gd name="connsiteX9" fmla="*/ 159583 w 5482415"/>
              <a:gd name="connsiteY9" fmla="*/ 2066712 h 407247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318157 w 5488589"/>
              <a:gd name="connsiteY0" fmla="*/ 1609512 h 4098539"/>
              <a:gd name="connsiteX1" fmla="*/ 1669119 w 5488589"/>
              <a:gd name="connsiteY1" fmla="*/ 469369 h 4098539"/>
              <a:gd name="connsiteX2" fmla="*/ 3865267 w 5488589"/>
              <a:gd name="connsiteY2" fmla="*/ 28362 h 4098539"/>
              <a:gd name="connsiteX3" fmla="*/ 5426097 w 5488589"/>
              <a:gd name="connsiteY3" fmla="*/ 1011977 h 4098539"/>
              <a:gd name="connsiteX4" fmla="*/ 5089864 w 5488589"/>
              <a:gd name="connsiteY4" fmla="*/ 3011592 h 4098539"/>
              <a:gd name="connsiteX5" fmla="*/ 4251347 w 5488589"/>
              <a:gd name="connsiteY5" fmla="*/ 4013939 h 4098539"/>
              <a:gd name="connsiteX6" fmla="*/ 2330789 w 5488589"/>
              <a:gd name="connsiteY6" fmla="*/ 3889797 h 4098539"/>
              <a:gd name="connsiteX7" fmla="*/ 183854 w 5488589"/>
              <a:gd name="connsiteY7" fmla="*/ 2660437 h 4098539"/>
              <a:gd name="connsiteX8" fmla="*/ 318157 w 5488589"/>
              <a:gd name="connsiteY8" fmla="*/ 1609512 h 4098539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24612 h 4106261"/>
              <a:gd name="connsiteX1" fmla="*/ 1608159 w 5564314"/>
              <a:gd name="connsiteY1" fmla="*/ 413349 h 4106261"/>
              <a:gd name="connsiteX2" fmla="*/ 3865267 w 5564314"/>
              <a:gd name="connsiteY2" fmla="*/ 43462 h 4106261"/>
              <a:gd name="connsiteX3" fmla="*/ 5426097 w 5564314"/>
              <a:gd name="connsiteY3" fmla="*/ 1027077 h 4106261"/>
              <a:gd name="connsiteX4" fmla="*/ 5354024 w 5564314"/>
              <a:gd name="connsiteY4" fmla="*/ 3128292 h 4106261"/>
              <a:gd name="connsiteX5" fmla="*/ 4251347 w 5564314"/>
              <a:gd name="connsiteY5" fmla="*/ 4029039 h 4106261"/>
              <a:gd name="connsiteX6" fmla="*/ 2330789 w 5564314"/>
              <a:gd name="connsiteY6" fmla="*/ 3904897 h 4106261"/>
              <a:gd name="connsiteX7" fmla="*/ 183854 w 5564314"/>
              <a:gd name="connsiteY7" fmla="*/ 2675537 h 4106261"/>
              <a:gd name="connsiteX8" fmla="*/ 318157 w 5564314"/>
              <a:gd name="connsiteY8" fmla="*/ 1624612 h 4106261"/>
              <a:gd name="connsiteX0" fmla="*/ 318157 w 5698084"/>
              <a:gd name="connsiteY0" fmla="*/ 1635624 h 4117273"/>
              <a:gd name="connsiteX1" fmla="*/ 1608159 w 5698084"/>
              <a:gd name="connsiteY1" fmla="*/ 424361 h 4117273"/>
              <a:gd name="connsiteX2" fmla="*/ 3865267 w 5698084"/>
              <a:gd name="connsiteY2" fmla="*/ 54474 h 4117273"/>
              <a:gd name="connsiteX3" fmla="*/ 5598817 w 5698084"/>
              <a:gd name="connsiteY3" fmla="*/ 1190489 h 4117273"/>
              <a:gd name="connsiteX4" fmla="*/ 5354024 w 5698084"/>
              <a:gd name="connsiteY4" fmla="*/ 3139304 h 4117273"/>
              <a:gd name="connsiteX5" fmla="*/ 4251347 w 5698084"/>
              <a:gd name="connsiteY5" fmla="*/ 4040051 h 4117273"/>
              <a:gd name="connsiteX6" fmla="*/ 2330789 w 5698084"/>
              <a:gd name="connsiteY6" fmla="*/ 3915909 h 4117273"/>
              <a:gd name="connsiteX7" fmla="*/ 183854 w 5698084"/>
              <a:gd name="connsiteY7" fmla="*/ 2686549 h 4117273"/>
              <a:gd name="connsiteX8" fmla="*/ 318157 w 5698084"/>
              <a:gd name="connsiteY8" fmla="*/ 1635624 h 4117273"/>
              <a:gd name="connsiteX0" fmla="*/ 294770 w 5715337"/>
              <a:gd name="connsiteY0" fmla="*/ 1328661 h 4094790"/>
              <a:gd name="connsiteX1" fmla="*/ 1625412 w 5715337"/>
              <a:gd name="connsiteY1" fmla="*/ 401878 h 4094790"/>
              <a:gd name="connsiteX2" fmla="*/ 3882520 w 5715337"/>
              <a:gd name="connsiteY2" fmla="*/ 31991 h 4094790"/>
              <a:gd name="connsiteX3" fmla="*/ 5616070 w 5715337"/>
              <a:gd name="connsiteY3" fmla="*/ 1168006 h 4094790"/>
              <a:gd name="connsiteX4" fmla="*/ 5371277 w 5715337"/>
              <a:gd name="connsiteY4" fmla="*/ 3116821 h 4094790"/>
              <a:gd name="connsiteX5" fmla="*/ 4268600 w 5715337"/>
              <a:gd name="connsiteY5" fmla="*/ 4017568 h 4094790"/>
              <a:gd name="connsiteX6" fmla="*/ 2348042 w 5715337"/>
              <a:gd name="connsiteY6" fmla="*/ 3893426 h 4094790"/>
              <a:gd name="connsiteX7" fmla="*/ 201107 w 5715337"/>
              <a:gd name="connsiteY7" fmla="*/ 2664066 h 4094790"/>
              <a:gd name="connsiteX8" fmla="*/ 294770 w 5715337"/>
              <a:gd name="connsiteY8" fmla="*/ 1328661 h 4094790"/>
              <a:gd name="connsiteX0" fmla="*/ 355732 w 5776299"/>
              <a:gd name="connsiteY0" fmla="*/ 1328661 h 4094790"/>
              <a:gd name="connsiteX1" fmla="*/ 1686374 w 5776299"/>
              <a:gd name="connsiteY1" fmla="*/ 401878 h 4094790"/>
              <a:gd name="connsiteX2" fmla="*/ 3943482 w 5776299"/>
              <a:gd name="connsiteY2" fmla="*/ 31991 h 4094790"/>
              <a:gd name="connsiteX3" fmla="*/ 5677032 w 5776299"/>
              <a:gd name="connsiteY3" fmla="*/ 1168006 h 4094790"/>
              <a:gd name="connsiteX4" fmla="*/ 5432239 w 5776299"/>
              <a:gd name="connsiteY4" fmla="*/ 3116821 h 4094790"/>
              <a:gd name="connsiteX5" fmla="*/ 4329562 w 5776299"/>
              <a:gd name="connsiteY5" fmla="*/ 4017568 h 4094790"/>
              <a:gd name="connsiteX6" fmla="*/ 2409004 w 5776299"/>
              <a:gd name="connsiteY6" fmla="*/ 3893426 h 4094790"/>
              <a:gd name="connsiteX7" fmla="*/ 262069 w 5776299"/>
              <a:gd name="connsiteY7" fmla="*/ 2664066 h 4094790"/>
              <a:gd name="connsiteX8" fmla="*/ 355732 w 5776299"/>
              <a:gd name="connsiteY8" fmla="*/ 1328661 h 4094790"/>
              <a:gd name="connsiteX0" fmla="*/ 355732 w 6065718"/>
              <a:gd name="connsiteY0" fmla="*/ 1339162 h 4105291"/>
              <a:gd name="connsiteX1" fmla="*/ 1686374 w 6065718"/>
              <a:gd name="connsiteY1" fmla="*/ 412379 h 4105291"/>
              <a:gd name="connsiteX2" fmla="*/ 3943482 w 6065718"/>
              <a:gd name="connsiteY2" fmla="*/ 42492 h 4105291"/>
              <a:gd name="connsiteX3" fmla="*/ 6002152 w 6065718"/>
              <a:gd name="connsiteY3" fmla="*/ 1351227 h 4105291"/>
              <a:gd name="connsiteX4" fmla="*/ 5432239 w 6065718"/>
              <a:gd name="connsiteY4" fmla="*/ 3127322 h 4105291"/>
              <a:gd name="connsiteX5" fmla="*/ 4329562 w 6065718"/>
              <a:gd name="connsiteY5" fmla="*/ 4028069 h 4105291"/>
              <a:gd name="connsiteX6" fmla="*/ 2409004 w 6065718"/>
              <a:gd name="connsiteY6" fmla="*/ 3903927 h 4105291"/>
              <a:gd name="connsiteX7" fmla="*/ 262069 w 6065718"/>
              <a:gd name="connsiteY7" fmla="*/ 2674567 h 4105291"/>
              <a:gd name="connsiteX8" fmla="*/ 355732 w 6065718"/>
              <a:gd name="connsiteY8" fmla="*/ 1339162 h 4105291"/>
              <a:gd name="connsiteX0" fmla="*/ 355732 w 6112828"/>
              <a:gd name="connsiteY0" fmla="*/ 1339162 h 4100878"/>
              <a:gd name="connsiteX1" fmla="*/ 1686374 w 6112828"/>
              <a:gd name="connsiteY1" fmla="*/ 412379 h 4100878"/>
              <a:gd name="connsiteX2" fmla="*/ 3943482 w 6112828"/>
              <a:gd name="connsiteY2" fmla="*/ 42492 h 4100878"/>
              <a:gd name="connsiteX3" fmla="*/ 6002152 w 6112828"/>
              <a:gd name="connsiteY3" fmla="*/ 1351227 h 4100878"/>
              <a:gd name="connsiteX4" fmla="*/ 5676079 w 6112828"/>
              <a:gd name="connsiteY4" fmla="*/ 3188282 h 4100878"/>
              <a:gd name="connsiteX5" fmla="*/ 4329562 w 6112828"/>
              <a:gd name="connsiteY5" fmla="*/ 4028069 h 4100878"/>
              <a:gd name="connsiteX6" fmla="*/ 2409004 w 6112828"/>
              <a:gd name="connsiteY6" fmla="*/ 3903927 h 4100878"/>
              <a:gd name="connsiteX7" fmla="*/ 262069 w 6112828"/>
              <a:gd name="connsiteY7" fmla="*/ 2674567 h 4100878"/>
              <a:gd name="connsiteX8" fmla="*/ 355732 w 6112828"/>
              <a:gd name="connsiteY8" fmla="*/ 1339162 h 4100878"/>
              <a:gd name="connsiteX0" fmla="*/ 355732 w 6117222"/>
              <a:gd name="connsiteY0" fmla="*/ 1136600 h 3898316"/>
              <a:gd name="connsiteX1" fmla="*/ 1686374 w 6117222"/>
              <a:gd name="connsiteY1" fmla="*/ 209817 h 3898316"/>
              <a:gd name="connsiteX2" fmla="*/ 3882522 w 6117222"/>
              <a:gd name="connsiteY2" fmla="*/ 73610 h 3898316"/>
              <a:gd name="connsiteX3" fmla="*/ 6002152 w 6117222"/>
              <a:gd name="connsiteY3" fmla="*/ 1148665 h 3898316"/>
              <a:gd name="connsiteX4" fmla="*/ 5676079 w 6117222"/>
              <a:gd name="connsiteY4" fmla="*/ 2985720 h 3898316"/>
              <a:gd name="connsiteX5" fmla="*/ 4329562 w 6117222"/>
              <a:gd name="connsiteY5" fmla="*/ 3825507 h 3898316"/>
              <a:gd name="connsiteX6" fmla="*/ 2409004 w 6117222"/>
              <a:gd name="connsiteY6" fmla="*/ 3701365 h 3898316"/>
              <a:gd name="connsiteX7" fmla="*/ 262069 w 6117222"/>
              <a:gd name="connsiteY7" fmla="*/ 2472005 h 3898316"/>
              <a:gd name="connsiteX8" fmla="*/ 355732 w 6117222"/>
              <a:gd name="connsiteY8" fmla="*/ 1136600 h 3898316"/>
              <a:gd name="connsiteX0" fmla="*/ 277118 w 6038608"/>
              <a:gd name="connsiteY0" fmla="*/ 1086612 h 3848328"/>
              <a:gd name="connsiteX1" fmla="*/ 1607760 w 6038608"/>
              <a:gd name="connsiteY1" fmla="*/ 413829 h 3848328"/>
              <a:gd name="connsiteX2" fmla="*/ 3803908 w 6038608"/>
              <a:gd name="connsiteY2" fmla="*/ 23622 h 3848328"/>
              <a:gd name="connsiteX3" fmla="*/ 5923538 w 6038608"/>
              <a:gd name="connsiteY3" fmla="*/ 1098677 h 3848328"/>
              <a:gd name="connsiteX4" fmla="*/ 5597465 w 6038608"/>
              <a:gd name="connsiteY4" fmla="*/ 2935732 h 3848328"/>
              <a:gd name="connsiteX5" fmla="*/ 4250948 w 6038608"/>
              <a:gd name="connsiteY5" fmla="*/ 3775519 h 3848328"/>
              <a:gd name="connsiteX6" fmla="*/ 2330390 w 6038608"/>
              <a:gd name="connsiteY6" fmla="*/ 3651377 h 3848328"/>
              <a:gd name="connsiteX7" fmla="*/ 183455 w 6038608"/>
              <a:gd name="connsiteY7" fmla="*/ 2422017 h 3848328"/>
              <a:gd name="connsiteX8" fmla="*/ 277118 w 6038608"/>
              <a:gd name="connsiteY8" fmla="*/ 1086612 h 3848328"/>
              <a:gd name="connsiteX0" fmla="*/ 289416 w 6030586"/>
              <a:gd name="connsiteY0" fmla="*/ 1445744 h 3851860"/>
              <a:gd name="connsiteX1" fmla="*/ 1599738 w 6030586"/>
              <a:gd name="connsiteY1" fmla="*/ 417361 h 3851860"/>
              <a:gd name="connsiteX2" fmla="*/ 3795886 w 6030586"/>
              <a:gd name="connsiteY2" fmla="*/ 27154 h 3851860"/>
              <a:gd name="connsiteX3" fmla="*/ 5915516 w 6030586"/>
              <a:gd name="connsiteY3" fmla="*/ 1102209 h 3851860"/>
              <a:gd name="connsiteX4" fmla="*/ 5589443 w 6030586"/>
              <a:gd name="connsiteY4" fmla="*/ 2939264 h 3851860"/>
              <a:gd name="connsiteX5" fmla="*/ 4242926 w 6030586"/>
              <a:gd name="connsiteY5" fmla="*/ 3779051 h 3851860"/>
              <a:gd name="connsiteX6" fmla="*/ 2322368 w 6030586"/>
              <a:gd name="connsiteY6" fmla="*/ 3654909 h 3851860"/>
              <a:gd name="connsiteX7" fmla="*/ 175433 w 6030586"/>
              <a:gd name="connsiteY7" fmla="*/ 2425549 h 3851860"/>
              <a:gd name="connsiteX8" fmla="*/ 289416 w 6030586"/>
              <a:gd name="connsiteY8" fmla="*/ 1445744 h 3851860"/>
              <a:gd name="connsiteX0" fmla="*/ 399591 w 5978201"/>
              <a:gd name="connsiteY0" fmla="*/ 1466293 h 3852089"/>
              <a:gd name="connsiteX1" fmla="*/ 1547353 w 5978201"/>
              <a:gd name="connsiteY1" fmla="*/ 417590 h 3852089"/>
              <a:gd name="connsiteX2" fmla="*/ 3743501 w 5978201"/>
              <a:gd name="connsiteY2" fmla="*/ 27383 h 3852089"/>
              <a:gd name="connsiteX3" fmla="*/ 5863131 w 5978201"/>
              <a:gd name="connsiteY3" fmla="*/ 1102438 h 3852089"/>
              <a:gd name="connsiteX4" fmla="*/ 5537058 w 5978201"/>
              <a:gd name="connsiteY4" fmla="*/ 2939493 h 3852089"/>
              <a:gd name="connsiteX5" fmla="*/ 4190541 w 5978201"/>
              <a:gd name="connsiteY5" fmla="*/ 3779280 h 3852089"/>
              <a:gd name="connsiteX6" fmla="*/ 2269983 w 5978201"/>
              <a:gd name="connsiteY6" fmla="*/ 3655138 h 3852089"/>
              <a:gd name="connsiteX7" fmla="*/ 123048 w 5978201"/>
              <a:gd name="connsiteY7" fmla="*/ 2425778 h 3852089"/>
              <a:gd name="connsiteX8" fmla="*/ 399591 w 5978201"/>
              <a:gd name="connsiteY8" fmla="*/ 1466293 h 3852089"/>
              <a:gd name="connsiteX0" fmla="*/ 408110 w 5986720"/>
              <a:gd name="connsiteY0" fmla="*/ 1472104 h 3857900"/>
              <a:gd name="connsiteX1" fmla="*/ 1840352 w 5986720"/>
              <a:gd name="connsiteY1" fmla="*/ 382761 h 3857900"/>
              <a:gd name="connsiteX2" fmla="*/ 3752020 w 5986720"/>
              <a:gd name="connsiteY2" fmla="*/ 33194 h 3857900"/>
              <a:gd name="connsiteX3" fmla="*/ 5871650 w 5986720"/>
              <a:gd name="connsiteY3" fmla="*/ 1108249 h 3857900"/>
              <a:gd name="connsiteX4" fmla="*/ 5545577 w 5986720"/>
              <a:gd name="connsiteY4" fmla="*/ 2945304 h 3857900"/>
              <a:gd name="connsiteX5" fmla="*/ 4199060 w 5986720"/>
              <a:gd name="connsiteY5" fmla="*/ 3785091 h 3857900"/>
              <a:gd name="connsiteX6" fmla="*/ 2278502 w 5986720"/>
              <a:gd name="connsiteY6" fmla="*/ 3660949 h 3857900"/>
              <a:gd name="connsiteX7" fmla="*/ 131567 w 5986720"/>
              <a:gd name="connsiteY7" fmla="*/ 2431589 h 3857900"/>
              <a:gd name="connsiteX8" fmla="*/ 408110 w 5986720"/>
              <a:gd name="connsiteY8" fmla="*/ 1472104 h 3857900"/>
              <a:gd name="connsiteX0" fmla="*/ 408110 w 5965549"/>
              <a:gd name="connsiteY0" fmla="*/ 1435020 h 3820816"/>
              <a:gd name="connsiteX1" fmla="*/ 1840352 w 5965549"/>
              <a:gd name="connsiteY1" fmla="*/ 345677 h 3820816"/>
              <a:gd name="connsiteX2" fmla="*/ 4046660 w 5965549"/>
              <a:gd name="connsiteY2" fmla="*/ 36750 h 3820816"/>
              <a:gd name="connsiteX3" fmla="*/ 5871650 w 5965549"/>
              <a:gd name="connsiteY3" fmla="*/ 1071165 h 3820816"/>
              <a:gd name="connsiteX4" fmla="*/ 5545577 w 5965549"/>
              <a:gd name="connsiteY4" fmla="*/ 2908220 h 3820816"/>
              <a:gd name="connsiteX5" fmla="*/ 4199060 w 5965549"/>
              <a:gd name="connsiteY5" fmla="*/ 3748007 h 3820816"/>
              <a:gd name="connsiteX6" fmla="*/ 2278502 w 5965549"/>
              <a:gd name="connsiteY6" fmla="*/ 3623865 h 3820816"/>
              <a:gd name="connsiteX7" fmla="*/ 131567 w 5965549"/>
              <a:gd name="connsiteY7" fmla="*/ 2394505 h 3820816"/>
              <a:gd name="connsiteX8" fmla="*/ 408110 w 5965549"/>
              <a:gd name="connsiteY8" fmla="*/ 1435020 h 3820816"/>
              <a:gd name="connsiteX0" fmla="*/ 408110 w 5982963"/>
              <a:gd name="connsiteY0" fmla="*/ 1435685 h 3821481"/>
              <a:gd name="connsiteX1" fmla="*/ 1840352 w 5982963"/>
              <a:gd name="connsiteY1" fmla="*/ 346342 h 3821481"/>
              <a:gd name="connsiteX2" fmla="*/ 4046660 w 5982963"/>
              <a:gd name="connsiteY2" fmla="*/ 37415 h 3821481"/>
              <a:gd name="connsiteX3" fmla="*/ 5891970 w 5982963"/>
              <a:gd name="connsiteY3" fmla="*/ 1081990 h 3821481"/>
              <a:gd name="connsiteX4" fmla="*/ 5545577 w 5982963"/>
              <a:gd name="connsiteY4" fmla="*/ 2908885 h 3821481"/>
              <a:gd name="connsiteX5" fmla="*/ 4199060 w 5982963"/>
              <a:gd name="connsiteY5" fmla="*/ 3748672 h 3821481"/>
              <a:gd name="connsiteX6" fmla="*/ 2278502 w 5982963"/>
              <a:gd name="connsiteY6" fmla="*/ 3624530 h 3821481"/>
              <a:gd name="connsiteX7" fmla="*/ 131567 w 5982963"/>
              <a:gd name="connsiteY7" fmla="*/ 2395170 h 3821481"/>
              <a:gd name="connsiteX8" fmla="*/ 408110 w 5982963"/>
              <a:gd name="connsiteY8" fmla="*/ 1435685 h 3821481"/>
              <a:gd name="connsiteX0" fmla="*/ 408110 w 5969238"/>
              <a:gd name="connsiteY0" fmla="*/ 1435685 h 3754169"/>
              <a:gd name="connsiteX1" fmla="*/ 1840352 w 5969238"/>
              <a:gd name="connsiteY1" fmla="*/ 346342 h 3754169"/>
              <a:gd name="connsiteX2" fmla="*/ 4046660 w 5969238"/>
              <a:gd name="connsiteY2" fmla="*/ 37415 h 3754169"/>
              <a:gd name="connsiteX3" fmla="*/ 5891970 w 5969238"/>
              <a:gd name="connsiteY3" fmla="*/ 1081990 h 3754169"/>
              <a:gd name="connsiteX4" fmla="*/ 5545577 w 5969238"/>
              <a:gd name="connsiteY4" fmla="*/ 2908885 h 3754169"/>
              <a:gd name="connsiteX5" fmla="*/ 4839140 w 5969238"/>
              <a:gd name="connsiteY5" fmla="*/ 3636912 h 3754169"/>
              <a:gd name="connsiteX6" fmla="*/ 2278502 w 5969238"/>
              <a:gd name="connsiteY6" fmla="*/ 3624530 h 3754169"/>
              <a:gd name="connsiteX7" fmla="*/ 131567 w 5969238"/>
              <a:gd name="connsiteY7" fmla="*/ 2395170 h 3754169"/>
              <a:gd name="connsiteX8" fmla="*/ 408110 w 5969238"/>
              <a:gd name="connsiteY8" fmla="*/ 1435685 h 3754169"/>
              <a:gd name="connsiteX0" fmla="*/ 408110 w 5969238"/>
              <a:gd name="connsiteY0" fmla="*/ 1435685 h 3754169"/>
              <a:gd name="connsiteX1" fmla="*/ 1840352 w 5969238"/>
              <a:gd name="connsiteY1" fmla="*/ 346342 h 3754169"/>
              <a:gd name="connsiteX2" fmla="*/ 4046660 w 5969238"/>
              <a:gd name="connsiteY2" fmla="*/ 37415 h 3754169"/>
              <a:gd name="connsiteX3" fmla="*/ 5891970 w 5969238"/>
              <a:gd name="connsiteY3" fmla="*/ 1081990 h 3754169"/>
              <a:gd name="connsiteX4" fmla="*/ 5545577 w 5969238"/>
              <a:gd name="connsiteY4" fmla="*/ 2908885 h 3754169"/>
              <a:gd name="connsiteX5" fmla="*/ 4839140 w 5969238"/>
              <a:gd name="connsiteY5" fmla="*/ 3636912 h 3754169"/>
              <a:gd name="connsiteX6" fmla="*/ 2278502 w 5969238"/>
              <a:gd name="connsiteY6" fmla="*/ 3624530 h 3754169"/>
              <a:gd name="connsiteX7" fmla="*/ 131567 w 5969238"/>
              <a:gd name="connsiteY7" fmla="*/ 2395170 h 3754169"/>
              <a:gd name="connsiteX8" fmla="*/ 408110 w 5969238"/>
              <a:gd name="connsiteY8" fmla="*/ 1435685 h 3754169"/>
              <a:gd name="connsiteX0" fmla="*/ 408110 w 6066587"/>
              <a:gd name="connsiteY0" fmla="*/ 1435685 h 3744248"/>
              <a:gd name="connsiteX1" fmla="*/ 1840352 w 6066587"/>
              <a:gd name="connsiteY1" fmla="*/ 346342 h 3744248"/>
              <a:gd name="connsiteX2" fmla="*/ 4046660 w 6066587"/>
              <a:gd name="connsiteY2" fmla="*/ 37415 h 3744248"/>
              <a:gd name="connsiteX3" fmla="*/ 5891970 w 6066587"/>
              <a:gd name="connsiteY3" fmla="*/ 1081990 h 3744248"/>
              <a:gd name="connsiteX4" fmla="*/ 5870697 w 6066587"/>
              <a:gd name="connsiteY4" fmla="*/ 3091765 h 3744248"/>
              <a:gd name="connsiteX5" fmla="*/ 4839140 w 6066587"/>
              <a:gd name="connsiteY5" fmla="*/ 3636912 h 3744248"/>
              <a:gd name="connsiteX6" fmla="*/ 2278502 w 6066587"/>
              <a:gd name="connsiteY6" fmla="*/ 3624530 h 3744248"/>
              <a:gd name="connsiteX7" fmla="*/ 131567 w 6066587"/>
              <a:gd name="connsiteY7" fmla="*/ 2395170 h 3744248"/>
              <a:gd name="connsiteX8" fmla="*/ 408110 w 6066587"/>
              <a:gd name="connsiteY8" fmla="*/ 1435685 h 3744248"/>
              <a:gd name="connsiteX0" fmla="*/ 399901 w 6058378"/>
              <a:gd name="connsiteY0" fmla="*/ 1435685 h 3639526"/>
              <a:gd name="connsiteX1" fmla="*/ 1832143 w 6058378"/>
              <a:gd name="connsiteY1" fmla="*/ 346342 h 3639526"/>
              <a:gd name="connsiteX2" fmla="*/ 4038451 w 6058378"/>
              <a:gd name="connsiteY2" fmla="*/ 37415 h 3639526"/>
              <a:gd name="connsiteX3" fmla="*/ 5883761 w 6058378"/>
              <a:gd name="connsiteY3" fmla="*/ 1081990 h 3639526"/>
              <a:gd name="connsiteX4" fmla="*/ 5862488 w 6058378"/>
              <a:gd name="connsiteY4" fmla="*/ 3091765 h 3639526"/>
              <a:gd name="connsiteX5" fmla="*/ 4830931 w 6058378"/>
              <a:gd name="connsiteY5" fmla="*/ 3636912 h 3639526"/>
              <a:gd name="connsiteX6" fmla="*/ 2158533 w 6058378"/>
              <a:gd name="connsiteY6" fmla="*/ 3258770 h 3639526"/>
              <a:gd name="connsiteX7" fmla="*/ 123358 w 6058378"/>
              <a:gd name="connsiteY7" fmla="*/ 2395170 h 3639526"/>
              <a:gd name="connsiteX8" fmla="*/ 399901 w 6058378"/>
              <a:gd name="connsiteY8" fmla="*/ 1435685 h 3639526"/>
              <a:gd name="connsiteX0" fmla="*/ 515636 w 6021713"/>
              <a:gd name="connsiteY0" fmla="*/ 1218872 h 3636073"/>
              <a:gd name="connsiteX1" fmla="*/ 1795478 w 6021713"/>
              <a:gd name="connsiteY1" fmla="*/ 342889 h 3636073"/>
              <a:gd name="connsiteX2" fmla="*/ 4001786 w 6021713"/>
              <a:gd name="connsiteY2" fmla="*/ 33962 h 3636073"/>
              <a:gd name="connsiteX3" fmla="*/ 5847096 w 6021713"/>
              <a:gd name="connsiteY3" fmla="*/ 1078537 h 3636073"/>
              <a:gd name="connsiteX4" fmla="*/ 5825823 w 6021713"/>
              <a:gd name="connsiteY4" fmla="*/ 3088312 h 3636073"/>
              <a:gd name="connsiteX5" fmla="*/ 4794266 w 6021713"/>
              <a:gd name="connsiteY5" fmla="*/ 3633459 h 3636073"/>
              <a:gd name="connsiteX6" fmla="*/ 2121868 w 6021713"/>
              <a:gd name="connsiteY6" fmla="*/ 3255317 h 3636073"/>
              <a:gd name="connsiteX7" fmla="*/ 86693 w 6021713"/>
              <a:gd name="connsiteY7" fmla="*/ 2391717 h 3636073"/>
              <a:gd name="connsiteX8" fmla="*/ 515636 w 6021713"/>
              <a:gd name="connsiteY8" fmla="*/ 1218872 h 3636073"/>
              <a:gd name="connsiteX0" fmla="*/ 1927 w 5936947"/>
              <a:gd name="connsiteY0" fmla="*/ 2419612 h 3663968"/>
              <a:gd name="connsiteX1" fmla="*/ 1710712 w 5936947"/>
              <a:gd name="connsiteY1" fmla="*/ 370784 h 3663968"/>
              <a:gd name="connsiteX2" fmla="*/ 3917020 w 5936947"/>
              <a:gd name="connsiteY2" fmla="*/ 61857 h 3663968"/>
              <a:gd name="connsiteX3" fmla="*/ 5762330 w 5936947"/>
              <a:gd name="connsiteY3" fmla="*/ 1106432 h 3663968"/>
              <a:gd name="connsiteX4" fmla="*/ 5741057 w 5936947"/>
              <a:gd name="connsiteY4" fmla="*/ 3116207 h 3663968"/>
              <a:gd name="connsiteX5" fmla="*/ 4709500 w 5936947"/>
              <a:gd name="connsiteY5" fmla="*/ 3661354 h 3663968"/>
              <a:gd name="connsiteX6" fmla="*/ 2037102 w 5936947"/>
              <a:gd name="connsiteY6" fmla="*/ 3283212 h 3663968"/>
              <a:gd name="connsiteX7" fmla="*/ 1927 w 5936947"/>
              <a:gd name="connsiteY7" fmla="*/ 2419612 h 3663968"/>
              <a:gd name="connsiteX0" fmla="*/ 946 w 5935966"/>
              <a:gd name="connsiteY0" fmla="*/ 2386558 h 3630914"/>
              <a:gd name="connsiteX1" fmla="*/ 1801171 w 5935966"/>
              <a:gd name="connsiteY1" fmla="*/ 479970 h 3630914"/>
              <a:gd name="connsiteX2" fmla="*/ 3916039 w 5935966"/>
              <a:gd name="connsiteY2" fmla="*/ 28803 h 3630914"/>
              <a:gd name="connsiteX3" fmla="*/ 5761349 w 5935966"/>
              <a:gd name="connsiteY3" fmla="*/ 1073378 h 3630914"/>
              <a:gd name="connsiteX4" fmla="*/ 5740076 w 5935966"/>
              <a:gd name="connsiteY4" fmla="*/ 3083153 h 3630914"/>
              <a:gd name="connsiteX5" fmla="*/ 4708519 w 5935966"/>
              <a:gd name="connsiteY5" fmla="*/ 3628300 h 3630914"/>
              <a:gd name="connsiteX6" fmla="*/ 2036121 w 5935966"/>
              <a:gd name="connsiteY6" fmla="*/ 3250158 h 3630914"/>
              <a:gd name="connsiteX7" fmla="*/ 946 w 5935966"/>
              <a:gd name="connsiteY7" fmla="*/ 2386558 h 3630914"/>
              <a:gd name="connsiteX0" fmla="*/ 268 w 5935288"/>
              <a:gd name="connsiteY0" fmla="*/ 2386558 h 3710270"/>
              <a:gd name="connsiteX1" fmla="*/ 1800493 w 5935288"/>
              <a:gd name="connsiteY1" fmla="*/ 479970 h 3710270"/>
              <a:gd name="connsiteX2" fmla="*/ 3915361 w 5935288"/>
              <a:gd name="connsiteY2" fmla="*/ 28803 h 3710270"/>
              <a:gd name="connsiteX3" fmla="*/ 5760671 w 5935288"/>
              <a:gd name="connsiteY3" fmla="*/ 1073378 h 3710270"/>
              <a:gd name="connsiteX4" fmla="*/ 5739398 w 5935288"/>
              <a:gd name="connsiteY4" fmla="*/ 3083153 h 3710270"/>
              <a:gd name="connsiteX5" fmla="*/ 4707841 w 5935288"/>
              <a:gd name="connsiteY5" fmla="*/ 3628300 h 3710270"/>
              <a:gd name="connsiteX6" fmla="*/ 1923683 w 5935288"/>
              <a:gd name="connsiteY6" fmla="*/ 3575278 h 3710270"/>
              <a:gd name="connsiteX7" fmla="*/ 268 w 5935288"/>
              <a:gd name="connsiteY7" fmla="*/ 2386558 h 3710270"/>
              <a:gd name="connsiteX0" fmla="*/ 268 w 5948624"/>
              <a:gd name="connsiteY0" fmla="*/ 2386558 h 3721694"/>
              <a:gd name="connsiteX1" fmla="*/ 1800493 w 5948624"/>
              <a:gd name="connsiteY1" fmla="*/ 479970 h 3721694"/>
              <a:gd name="connsiteX2" fmla="*/ 3915361 w 5948624"/>
              <a:gd name="connsiteY2" fmla="*/ 28803 h 3721694"/>
              <a:gd name="connsiteX3" fmla="*/ 5760671 w 5948624"/>
              <a:gd name="connsiteY3" fmla="*/ 1073378 h 3721694"/>
              <a:gd name="connsiteX4" fmla="*/ 5739398 w 5948624"/>
              <a:gd name="connsiteY4" fmla="*/ 3083153 h 3721694"/>
              <a:gd name="connsiteX5" fmla="*/ 4453841 w 5948624"/>
              <a:gd name="connsiteY5" fmla="*/ 3648620 h 3721694"/>
              <a:gd name="connsiteX6" fmla="*/ 1923683 w 5948624"/>
              <a:gd name="connsiteY6" fmla="*/ 3575278 h 3721694"/>
              <a:gd name="connsiteX7" fmla="*/ 268 w 5948624"/>
              <a:gd name="connsiteY7" fmla="*/ 2386558 h 3721694"/>
              <a:gd name="connsiteX0" fmla="*/ 268 w 5948624"/>
              <a:gd name="connsiteY0" fmla="*/ 2386558 h 3721694"/>
              <a:gd name="connsiteX1" fmla="*/ 1800493 w 5948624"/>
              <a:gd name="connsiteY1" fmla="*/ 479970 h 3721694"/>
              <a:gd name="connsiteX2" fmla="*/ 3915361 w 5948624"/>
              <a:gd name="connsiteY2" fmla="*/ 28803 h 3721694"/>
              <a:gd name="connsiteX3" fmla="*/ 5760671 w 5948624"/>
              <a:gd name="connsiteY3" fmla="*/ 1073378 h 3721694"/>
              <a:gd name="connsiteX4" fmla="*/ 5739398 w 5948624"/>
              <a:gd name="connsiteY4" fmla="*/ 3083153 h 3721694"/>
              <a:gd name="connsiteX5" fmla="*/ 4453841 w 5948624"/>
              <a:gd name="connsiteY5" fmla="*/ 3648620 h 3721694"/>
              <a:gd name="connsiteX6" fmla="*/ 1923683 w 5948624"/>
              <a:gd name="connsiteY6" fmla="*/ 3575278 h 3721694"/>
              <a:gd name="connsiteX7" fmla="*/ 268 w 5948624"/>
              <a:gd name="connsiteY7" fmla="*/ 2386558 h 3721694"/>
              <a:gd name="connsiteX0" fmla="*/ 268 w 5930057"/>
              <a:gd name="connsiteY0" fmla="*/ 2386558 h 3737130"/>
              <a:gd name="connsiteX1" fmla="*/ 1800493 w 5930057"/>
              <a:gd name="connsiteY1" fmla="*/ 479970 h 3737130"/>
              <a:gd name="connsiteX2" fmla="*/ 3915361 w 5930057"/>
              <a:gd name="connsiteY2" fmla="*/ 28803 h 3737130"/>
              <a:gd name="connsiteX3" fmla="*/ 5760671 w 5930057"/>
              <a:gd name="connsiteY3" fmla="*/ 1073378 h 3737130"/>
              <a:gd name="connsiteX4" fmla="*/ 5698758 w 5930057"/>
              <a:gd name="connsiteY4" fmla="*/ 2849473 h 3737130"/>
              <a:gd name="connsiteX5" fmla="*/ 4453841 w 5930057"/>
              <a:gd name="connsiteY5" fmla="*/ 3648620 h 3737130"/>
              <a:gd name="connsiteX6" fmla="*/ 1923683 w 5930057"/>
              <a:gd name="connsiteY6" fmla="*/ 3575278 h 3737130"/>
              <a:gd name="connsiteX7" fmla="*/ 268 w 5930057"/>
              <a:gd name="connsiteY7" fmla="*/ 2386558 h 3737130"/>
              <a:gd name="connsiteX0" fmla="*/ 268 w 5930057"/>
              <a:gd name="connsiteY0" fmla="*/ 2386558 h 3688076"/>
              <a:gd name="connsiteX1" fmla="*/ 1800493 w 5930057"/>
              <a:gd name="connsiteY1" fmla="*/ 479970 h 3688076"/>
              <a:gd name="connsiteX2" fmla="*/ 3915361 w 5930057"/>
              <a:gd name="connsiteY2" fmla="*/ 28803 h 3688076"/>
              <a:gd name="connsiteX3" fmla="*/ 5760671 w 5930057"/>
              <a:gd name="connsiteY3" fmla="*/ 1073378 h 3688076"/>
              <a:gd name="connsiteX4" fmla="*/ 5698758 w 5930057"/>
              <a:gd name="connsiteY4" fmla="*/ 2849473 h 3688076"/>
              <a:gd name="connsiteX5" fmla="*/ 4453841 w 5930057"/>
              <a:gd name="connsiteY5" fmla="*/ 3648620 h 3688076"/>
              <a:gd name="connsiteX6" fmla="*/ 1923683 w 5930057"/>
              <a:gd name="connsiteY6" fmla="*/ 3443198 h 3688076"/>
              <a:gd name="connsiteX7" fmla="*/ 268 w 5930057"/>
              <a:gd name="connsiteY7" fmla="*/ 2386558 h 3688076"/>
              <a:gd name="connsiteX0" fmla="*/ 268 w 5916308"/>
              <a:gd name="connsiteY0" fmla="*/ 2365397 h 3666915"/>
              <a:gd name="connsiteX1" fmla="*/ 1800493 w 5916308"/>
              <a:gd name="connsiteY1" fmla="*/ 458809 h 3666915"/>
              <a:gd name="connsiteX2" fmla="*/ 3915361 w 5916308"/>
              <a:gd name="connsiteY2" fmla="*/ 7642 h 3666915"/>
              <a:gd name="connsiteX3" fmla="*/ 5740351 w 5916308"/>
              <a:gd name="connsiteY3" fmla="*/ 686457 h 3666915"/>
              <a:gd name="connsiteX4" fmla="*/ 5698758 w 5916308"/>
              <a:gd name="connsiteY4" fmla="*/ 2828312 h 3666915"/>
              <a:gd name="connsiteX5" fmla="*/ 4453841 w 5916308"/>
              <a:gd name="connsiteY5" fmla="*/ 3627459 h 3666915"/>
              <a:gd name="connsiteX6" fmla="*/ 1923683 w 5916308"/>
              <a:gd name="connsiteY6" fmla="*/ 3422037 h 3666915"/>
              <a:gd name="connsiteX7" fmla="*/ 268 w 5916308"/>
              <a:gd name="connsiteY7" fmla="*/ 2365397 h 3666915"/>
              <a:gd name="connsiteX0" fmla="*/ 6198 w 5922238"/>
              <a:gd name="connsiteY0" fmla="*/ 2358120 h 3659638"/>
              <a:gd name="connsiteX1" fmla="*/ 1410183 w 5922238"/>
              <a:gd name="connsiteY1" fmla="*/ 614092 h 3659638"/>
              <a:gd name="connsiteX2" fmla="*/ 3921291 w 5922238"/>
              <a:gd name="connsiteY2" fmla="*/ 365 h 3659638"/>
              <a:gd name="connsiteX3" fmla="*/ 5746281 w 5922238"/>
              <a:gd name="connsiteY3" fmla="*/ 679180 h 3659638"/>
              <a:gd name="connsiteX4" fmla="*/ 5704688 w 5922238"/>
              <a:gd name="connsiteY4" fmla="*/ 2821035 h 3659638"/>
              <a:gd name="connsiteX5" fmla="*/ 4459771 w 5922238"/>
              <a:gd name="connsiteY5" fmla="*/ 3620182 h 3659638"/>
              <a:gd name="connsiteX6" fmla="*/ 1929613 w 5922238"/>
              <a:gd name="connsiteY6" fmla="*/ 3414760 h 3659638"/>
              <a:gd name="connsiteX7" fmla="*/ 6198 w 5922238"/>
              <a:gd name="connsiteY7" fmla="*/ 2358120 h 3659638"/>
              <a:gd name="connsiteX0" fmla="*/ 6088 w 5929301"/>
              <a:gd name="connsiteY0" fmla="*/ 2216217 h 3517735"/>
              <a:gd name="connsiteX1" fmla="*/ 1410073 w 5929301"/>
              <a:gd name="connsiteY1" fmla="*/ 472189 h 3517735"/>
              <a:gd name="connsiteX2" fmla="*/ 3819581 w 5929301"/>
              <a:gd name="connsiteY2" fmla="*/ 702 h 3517735"/>
              <a:gd name="connsiteX3" fmla="*/ 5746171 w 5929301"/>
              <a:gd name="connsiteY3" fmla="*/ 537277 h 3517735"/>
              <a:gd name="connsiteX4" fmla="*/ 5704578 w 5929301"/>
              <a:gd name="connsiteY4" fmla="*/ 2679132 h 3517735"/>
              <a:gd name="connsiteX5" fmla="*/ 4459661 w 5929301"/>
              <a:gd name="connsiteY5" fmla="*/ 3478279 h 3517735"/>
              <a:gd name="connsiteX6" fmla="*/ 1929503 w 5929301"/>
              <a:gd name="connsiteY6" fmla="*/ 3272857 h 3517735"/>
              <a:gd name="connsiteX7" fmla="*/ 6088 w 5929301"/>
              <a:gd name="connsiteY7" fmla="*/ 2216217 h 3517735"/>
              <a:gd name="connsiteX0" fmla="*/ 6078 w 5930011"/>
              <a:gd name="connsiteY0" fmla="*/ 2347973 h 3649491"/>
              <a:gd name="connsiteX1" fmla="*/ 1410063 w 5930011"/>
              <a:gd name="connsiteY1" fmla="*/ 603945 h 3649491"/>
              <a:gd name="connsiteX2" fmla="*/ 3809411 w 5930011"/>
              <a:gd name="connsiteY2" fmla="*/ 378 h 3649491"/>
              <a:gd name="connsiteX3" fmla="*/ 5746161 w 5930011"/>
              <a:gd name="connsiteY3" fmla="*/ 669033 h 3649491"/>
              <a:gd name="connsiteX4" fmla="*/ 5704568 w 5930011"/>
              <a:gd name="connsiteY4" fmla="*/ 2810888 h 3649491"/>
              <a:gd name="connsiteX5" fmla="*/ 4459651 w 5930011"/>
              <a:gd name="connsiteY5" fmla="*/ 3610035 h 3649491"/>
              <a:gd name="connsiteX6" fmla="*/ 1929493 w 5930011"/>
              <a:gd name="connsiteY6" fmla="*/ 3404613 h 3649491"/>
              <a:gd name="connsiteX7" fmla="*/ 6078 w 5930011"/>
              <a:gd name="connsiteY7" fmla="*/ 2347973 h 3649491"/>
              <a:gd name="connsiteX0" fmla="*/ 6067 w 5930719"/>
              <a:gd name="connsiteY0" fmla="*/ 2266844 h 3568362"/>
              <a:gd name="connsiteX1" fmla="*/ 1410052 w 5930719"/>
              <a:gd name="connsiteY1" fmla="*/ 522816 h 3568362"/>
              <a:gd name="connsiteX2" fmla="*/ 3799240 w 5930719"/>
              <a:gd name="connsiteY2" fmla="*/ 529 h 3568362"/>
              <a:gd name="connsiteX3" fmla="*/ 5746150 w 5930719"/>
              <a:gd name="connsiteY3" fmla="*/ 587904 h 3568362"/>
              <a:gd name="connsiteX4" fmla="*/ 5704557 w 5930719"/>
              <a:gd name="connsiteY4" fmla="*/ 2729759 h 3568362"/>
              <a:gd name="connsiteX5" fmla="*/ 4459640 w 5930719"/>
              <a:gd name="connsiteY5" fmla="*/ 3528906 h 3568362"/>
              <a:gd name="connsiteX6" fmla="*/ 1929482 w 5930719"/>
              <a:gd name="connsiteY6" fmla="*/ 3323484 h 3568362"/>
              <a:gd name="connsiteX7" fmla="*/ 6067 w 5930719"/>
              <a:gd name="connsiteY7" fmla="*/ 2266844 h 3568362"/>
              <a:gd name="connsiteX0" fmla="*/ 8279 w 5932931"/>
              <a:gd name="connsiteY0" fmla="*/ 2271510 h 3573028"/>
              <a:gd name="connsiteX1" fmla="*/ 1341144 w 5932931"/>
              <a:gd name="connsiteY1" fmla="*/ 822122 h 3573028"/>
              <a:gd name="connsiteX2" fmla="*/ 3801452 w 5932931"/>
              <a:gd name="connsiteY2" fmla="*/ 5195 h 3573028"/>
              <a:gd name="connsiteX3" fmla="*/ 5748362 w 5932931"/>
              <a:gd name="connsiteY3" fmla="*/ 592570 h 3573028"/>
              <a:gd name="connsiteX4" fmla="*/ 5706769 w 5932931"/>
              <a:gd name="connsiteY4" fmla="*/ 2734425 h 3573028"/>
              <a:gd name="connsiteX5" fmla="*/ 4461852 w 5932931"/>
              <a:gd name="connsiteY5" fmla="*/ 3533572 h 3573028"/>
              <a:gd name="connsiteX6" fmla="*/ 1931694 w 5932931"/>
              <a:gd name="connsiteY6" fmla="*/ 3328150 h 3573028"/>
              <a:gd name="connsiteX7" fmla="*/ 8279 w 5932931"/>
              <a:gd name="connsiteY7" fmla="*/ 2271510 h 3573028"/>
              <a:gd name="connsiteX0" fmla="*/ 8279 w 5932931"/>
              <a:gd name="connsiteY0" fmla="*/ 2271510 h 3612304"/>
              <a:gd name="connsiteX1" fmla="*/ 1341144 w 5932931"/>
              <a:gd name="connsiteY1" fmla="*/ 822122 h 3612304"/>
              <a:gd name="connsiteX2" fmla="*/ 3801452 w 5932931"/>
              <a:gd name="connsiteY2" fmla="*/ 5195 h 3612304"/>
              <a:gd name="connsiteX3" fmla="*/ 5748362 w 5932931"/>
              <a:gd name="connsiteY3" fmla="*/ 592570 h 3612304"/>
              <a:gd name="connsiteX4" fmla="*/ 5706769 w 5932931"/>
              <a:gd name="connsiteY4" fmla="*/ 2734425 h 3612304"/>
              <a:gd name="connsiteX5" fmla="*/ 4461852 w 5932931"/>
              <a:gd name="connsiteY5" fmla="*/ 3533572 h 3612304"/>
              <a:gd name="connsiteX6" fmla="*/ 1931694 w 5932931"/>
              <a:gd name="connsiteY6" fmla="*/ 3439910 h 3612304"/>
              <a:gd name="connsiteX7" fmla="*/ 8279 w 5932931"/>
              <a:gd name="connsiteY7" fmla="*/ 2271510 h 3612304"/>
              <a:gd name="connsiteX0" fmla="*/ 7831 w 5993443"/>
              <a:gd name="connsiteY0" fmla="*/ 2261350 h 3612835"/>
              <a:gd name="connsiteX1" fmla="*/ 1401656 w 5993443"/>
              <a:gd name="connsiteY1" fmla="*/ 822122 h 3612835"/>
              <a:gd name="connsiteX2" fmla="*/ 3861964 w 5993443"/>
              <a:gd name="connsiteY2" fmla="*/ 5195 h 3612835"/>
              <a:gd name="connsiteX3" fmla="*/ 5808874 w 5993443"/>
              <a:gd name="connsiteY3" fmla="*/ 592570 h 3612835"/>
              <a:gd name="connsiteX4" fmla="*/ 5767281 w 5993443"/>
              <a:gd name="connsiteY4" fmla="*/ 2734425 h 3612835"/>
              <a:gd name="connsiteX5" fmla="*/ 4522364 w 5993443"/>
              <a:gd name="connsiteY5" fmla="*/ 3533572 h 3612835"/>
              <a:gd name="connsiteX6" fmla="*/ 1992206 w 5993443"/>
              <a:gd name="connsiteY6" fmla="*/ 3439910 h 3612835"/>
              <a:gd name="connsiteX7" fmla="*/ 7831 w 5993443"/>
              <a:gd name="connsiteY7" fmla="*/ 2261350 h 3612835"/>
              <a:gd name="connsiteX0" fmla="*/ 8325 w 5993937"/>
              <a:gd name="connsiteY0" fmla="*/ 2261350 h 3575967"/>
              <a:gd name="connsiteX1" fmla="*/ 1402150 w 5993937"/>
              <a:gd name="connsiteY1" fmla="*/ 822122 h 3575967"/>
              <a:gd name="connsiteX2" fmla="*/ 3862458 w 5993937"/>
              <a:gd name="connsiteY2" fmla="*/ 5195 h 3575967"/>
              <a:gd name="connsiteX3" fmla="*/ 5809368 w 5993937"/>
              <a:gd name="connsiteY3" fmla="*/ 592570 h 3575967"/>
              <a:gd name="connsiteX4" fmla="*/ 5767775 w 5993937"/>
              <a:gd name="connsiteY4" fmla="*/ 2734425 h 3575967"/>
              <a:gd name="connsiteX5" fmla="*/ 4522858 w 5993937"/>
              <a:gd name="connsiteY5" fmla="*/ 3533572 h 3575967"/>
              <a:gd name="connsiteX6" fmla="*/ 2013020 w 5993937"/>
              <a:gd name="connsiteY6" fmla="*/ 3338310 h 3575967"/>
              <a:gd name="connsiteX7" fmla="*/ 8325 w 5993937"/>
              <a:gd name="connsiteY7" fmla="*/ 2261350 h 3575967"/>
              <a:gd name="connsiteX0" fmla="*/ 8325 w 6069012"/>
              <a:gd name="connsiteY0" fmla="*/ 2261465 h 3573862"/>
              <a:gd name="connsiteX1" fmla="*/ 1402150 w 6069012"/>
              <a:gd name="connsiteY1" fmla="*/ 822237 h 3573862"/>
              <a:gd name="connsiteX2" fmla="*/ 3862458 w 6069012"/>
              <a:gd name="connsiteY2" fmla="*/ 5310 h 3573862"/>
              <a:gd name="connsiteX3" fmla="*/ 5809368 w 6069012"/>
              <a:gd name="connsiteY3" fmla="*/ 592685 h 3573862"/>
              <a:gd name="connsiteX4" fmla="*/ 5910015 w 6069012"/>
              <a:gd name="connsiteY4" fmla="*/ 2765020 h 3573862"/>
              <a:gd name="connsiteX5" fmla="*/ 4522858 w 6069012"/>
              <a:gd name="connsiteY5" fmla="*/ 3533687 h 3573862"/>
              <a:gd name="connsiteX6" fmla="*/ 2013020 w 6069012"/>
              <a:gd name="connsiteY6" fmla="*/ 3338425 h 3573862"/>
              <a:gd name="connsiteX7" fmla="*/ 8325 w 6069012"/>
              <a:gd name="connsiteY7" fmla="*/ 2261465 h 3573862"/>
              <a:gd name="connsiteX0" fmla="*/ 8325 w 5982941"/>
              <a:gd name="connsiteY0" fmla="*/ 2269937 h 3582334"/>
              <a:gd name="connsiteX1" fmla="*/ 1402150 w 5982941"/>
              <a:gd name="connsiteY1" fmla="*/ 830709 h 3582334"/>
              <a:gd name="connsiteX2" fmla="*/ 3862458 w 5982941"/>
              <a:gd name="connsiteY2" fmla="*/ 13782 h 3582334"/>
              <a:gd name="connsiteX3" fmla="*/ 5585848 w 5982941"/>
              <a:gd name="connsiteY3" fmla="*/ 509717 h 3582334"/>
              <a:gd name="connsiteX4" fmla="*/ 5910015 w 5982941"/>
              <a:gd name="connsiteY4" fmla="*/ 2773492 h 3582334"/>
              <a:gd name="connsiteX5" fmla="*/ 4522858 w 5982941"/>
              <a:gd name="connsiteY5" fmla="*/ 3542159 h 3582334"/>
              <a:gd name="connsiteX6" fmla="*/ 2013020 w 5982941"/>
              <a:gd name="connsiteY6" fmla="*/ 3346897 h 3582334"/>
              <a:gd name="connsiteX7" fmla="*/ 8325 w 5982941"/>
              <a:gd name="connsiteY7" fmla="*/ 2269937 h 3582334"/>
              <a:gd name="connsiteX0" fmla="*/ 14634 w 5989250"/>
              <a:gd name="connsiteY0" fmla="*/ 2264869 h 3577266"/>
              <a:gd name="connsiteX1" fmla="*/ 1256059 w 5989250"/>
              <a:gd name="connsiteY1" fmla="*/ 734201 h 3577266"/>
              <a:gd name="connsiteX2" fmla="*/ 3868767 w 5989250"/>
              <a:gd name="connsiteY2" fmla="*/ 8714 h 3577266"/>
              <a:gd name="connsiteX3" fmla="*/ 5592157 w 5989250"/>
              <a:gd name="connsiteY3" fmla="*/ 504649 h 3577266"/>
              <a:gd name="connsiteX4" fmla="*/ 5916324 w 5989250"/>
              <a:gd name="connsiteY4" fmla="*/ 2768424 h 3577266"/>
              <a:gd name="connsiteX5" fmla="*/ 4529167 w 5989250"/>
              <a:gd name="connsiteY5" fmla="*/ 3537091 h 3577266"/>
              <a:gd name="connsiteX6" fmla="*/ 2019329 w 5989250"/>
              <a:gd name="connsiteY6" fmla="*/ 3341829 h 3577266"/>
              <a:gd name="connsiteX7" fmla="*/ 14634 w 5989250"/>
              <a:gd name="connsiteY7" fmla="*/ 2264869 h 3577266"/>
              <a:gd name="connsiteX0" fmla="*/ 3750 w 5978366"/>
              <a:gd name="connsiteY0" fmla="*/ 2264869 h 3640544"/>
              <a:gd name="connsiteX1" fmla="*/ 1245175 w 5978366"/>
              <a:gd name="connsiteY1" fmla="*/ 734201 h 3640544"/>
              <a:gd name="connsiteX2" fmla="*/ 3857883 w 5978366"/>
              <a:gd name="connsiteY2" fmla="*/ 8714 h 3640544"/>
              <a:gd name="connsiteX3" fmla="*/ 5581273 w 5978366"/>
              <a:gd name="connsiteY3" fmla="*/ 504649 h 3640544"/>
              <a:gd name="connsiteX4" fmla="*/ 5905440 w 5978366"/>
              <a:gd name="connsiteY4" fmla="*/ 2768424 h 3640544"/>
              <a:gd name="connsiteX5" fmla="*/ 4518283 w 5978366"/>
              <a:gd name="connsiteY5" fmla="*/ 3537091 h 3640544"/>
              <a:gd name="connsiteX6" fmla="*/ 1602045 w 5978366"/>
              <a:gd name="connsiteY6" fmla="*/ 3494229 h 3640544"/>
              <a:gd name="connsiteX7" fmla="*/ 3750 w 5978366"/>
              <a:gd name="connsiteY7" fmla="*/ 2264869 h 3640544"/>
              <a:gd name="connsiteX0" fmla="*/ 3183 w 6130199"/>
              <a:gd name="connsiteY0" fmla="*/ 2325829 h 3636733"/>
              <a:gd name="connsiteX1" fmla="*/ 1397008 w 6130199"/>
              <a:gd name="connsiteY1" fmla="*/ 734201 h 3636733"/>
              <a:gd name="connsiteX2" fmla="*/ 4009716 w 6130199"/>
              <a:gd name="connsiteY2" fmla="*/ 8714 h 3636733"/>
              <a:gd name="connsiteX3" fmla="*/ 5733106 w 6130199"/>
              <a:gd name="connsiteY3" fmla="*/ 504649 h 3636733"/>
              <a:gd name="connsiteX4" fmla="*/ 6057273 w 6130199"/>
              <a:gd name="connsiteY4" fmla="*/ 2768424 h 3636733"/>
              <a:gd name="connsiteX5" fmla="*/ 4670116 w 6130199"/>
              <a:gd name="connsiteY5" fmla="*/ 3537091 h 3636733"/>
              <a:gd name="connsiteX6" fmla="*/ 1753878 w 6130199"/>
              <a:gd name="connsiteY6" fmla="*/ 3494229 h 3636733"/>
              <a:gd name="connsiteX7" fmla="*/ 3183 w 6130199"/>
              <a:gd name="connsiteY7" fmla="*/ 2325829 h 3636733"/>
              <a:gd name="connsiteX0" fmla="*/ 4086 w 6131102"/>
              <a:gd name="connsiteY0" fmla="*/ 2325829 h 3636733"/>
              <a:gd name="connsiteX1" fmla="*/ 1357271 w 6131102"/>
              <a:gd name="connsiteY1" fmla="*/ 734201 h 3636733"/>
              <a:gd name="connsiteX2" fmla="*/ 4010619 w 6131102"/>
              <a:gd name="connsiteY2" fmla="*/ 8714 h 3636733"/>
              <a:gd name="connsiteX3" fmla="*/ 5734009 w 6131102"/>
              <a:gd name="connsiteY3" fmla="*/ 504649 h 3636733"/>
              <a:gd name="connsiteX4" fmla="*/ 6058176 w 6131102"/>
              <a:gd name="connsiteY4" fmla="*/ 2768424 h 3636733"/>
              <a:gd name="connsiteX5" fmla="*/ 4671019 w 6131102"/>
              <a:gd name="connsiteY5" fmla="*/ 3537091 h 3636733"/>
              <a:gd name="connsiteX6" fmla="*/ 1754781 w 6131102"/>
              <a:gd name="connsiteY6" fmla="*/ 3494229 h 3636733"/>
              <a:gd name="connsiteX7" fmla="*/ 4086 w 6131102"/>
              <a:gd name="connsiteY7" fmla="*/ 2325829 h 3636733"/>
              <a:gd name="connsiteX0" fmla="*/ 4086 w 6110352"/>
              <a:gd name="connsiteY0" fmla="*/ 2321475 h 3632379"/>
              <a:gd name="connsiteX1" fmla="*/ 1357271 w 6110352"/>
              <a:gd name="connsiteY1" fmla="*/ 729847 h 3632379"/>
              <a:gd name="connsiteX2" fmla="*/ 4010619 w 6110352"/>
              <a:gd name="connsiteY2" fmla="*/ 4360 h 3632379"/>
              <a:gd name="connsiteX3" fmla="*/ 5642569 w 6110352"/>
              <a:gd name="connsiteY3" fmla="*/ 551095 h 3632379"/>
              <a:gd name="connsiteX4" fmla="*/ 6058176 w 6110352"/>
              <a:gd name="connsiteY4" fmla="*/ 2764070 h 3632379"/>
              <a:gd name="connsiteX5" fmla="*/ 4671019 w 6110352"/>
              <a:gd name="connsiteY5" fmla="*/ 3532737 h 3632379"/>
              <a:gd name="connsiteX6" fmla="*/ 1754781 w 6110352"/>
              <a:gd name="connsiteY6" fmla="*/ 3489875 h 3632379"/>
              <a:gd name="connsiteX7" fmla="*/ 4086 w 6110352"/>
              <a:gd name="connsiteY7" fmla="*/ 2321475 h 3632379"/>
              <a:gd name="connsiteX0" fmla="*/ 3632 w 6124062"/>
              <a:gd name="connsiteY0" fmla="*/ 2214151 h 3525055"/>
              <a:gd name="connsiteX1" fmla="*/ 1356817 w 6124062"/>
              <a:gd name="connsiteY1" fmla="*/ 622523 h 3525055"/>
              <a:gd name="connsiteX2" fmla="*/ 3390405 w 6124062"/>
              <a:gd name="connsiteY2" fmla="*/ 8796 h 3525055"/>
              <a:gd name="connsiteX3" fmla="*/ 5642115 w 6124062"/>
              <a:gd name="connsiteY3" fmla="*/ 443771 h 3525055"/>
              <a:gd name="connsiteX4" fmla="*/ 6057722 w 6124062"/>
              <a:gd name="connsiteY4" fmla="*/ 2656746 h 3525055"/>
              <a:gd name="connsiteX5" fmla="*/ 4670565 w 6124062"/>
              <a:gd name="connsiteY5" fmla="*/ 3425413 h 3525055"/>
              <a:gd name="connsiteX6" fmla="*/ 1754327 w 6124062"/>
              <a:gd name="connsiteY6" fmla="*/ 3382551 h 3525055"/>
              <a:gd name="connsiteX7" fmla="*/ 3632 w 6124062"/>
              <a:gd name="connsiteY7" fmla="*/ 2214151 h 3525055"/>
              <a:gd name="connsiteX0" fmla="*/ 3632 w 6205941"/>
              <a:gd name="connsiteY0" fmla="*/ 2205848 h 3516752"/>
              <a:gd name="connsiteX1" fmla="*/ 1356817 w 6205941"/>
              <a:gd name="connsiteY1" fmla="*/ 614220 h 3516752"/>
              <a:gd name="connsiteX2" fmla="*/ 3390405 w 6205941"/>
              <a:gd name="connsiteY2" fmla="*/ 493 h 3516752"/>
              <a:gd name="connsiteX3" fmla="*/ 5865635 w 6205941"/>
              <a:gd name="connsiteY3" fmla="*/ 557388 h 3516752"/>
              <a:gd name="connsiteX4" fmla="*/ 6057722 w 6205941"/>
              <a:gd name="connsiteY4" fmla="*/ 2648443 h 3516752"/>
              <a:gd name="connsiteX5" fmla="*/ 4670565 w 6205941"/>
              <a:gd name="connsiteY5" fmla="*/ 3417110 h 3516752"/>
              <a:gd name="connsiteX6" fmla="*/ 1754327 w 6205941"/>
              <a:gd name="connsiteY6" fmla="*/ 3374248 h 3516752"/>
              <a:gd name="connsiteX7" fmla="*/ 3632 w 6205941"/>
              <a:gd name="connsiteY7" fmla="*/ 2205848 h 3516752"/>
              <a:gd name="connsiteX0" fmla="*/ 3632 w 6248832"/>
              <a:gd name="connsiteY0" fmla="*/ 2212020 h 3522924"/>
              <a:gd name="connsiteX1" fmla="*/ 1356817 w 6248832"/>
              <a:gd name="connsiteY1" fmla="*/ 620392 h 3522924"/>
              <a:gd name="connsiteX2" fmla="*/ 3390405 w 6248832"/>
              <a:gd name="connsiteY2" fmla="*/ 6665 h 3522924"/>
              <a:gd name="connsiteX3" fmla="*/ 5865635 w 6248832"/>
              <a:gd name="connsiteY3" fmla="*/ 563560 h 3522924"/>
              <a:gd name="connsiteX4" fmla="*/ 6057722 w 6248832"/>
              <a:gd name="connsiteY4" fmla="*/ 2654615 h 3522924"/>
              <a:gd name="connsiteX5" fmla="*/ 4670565 w 6248832"/>
              <a:gd name="connsiteY5" fmla="*/ 3423282 h 3522924"/>
              <a:gd name="connsiteX6" fmla="*/ 1754327 w 6248832"/>
              <a:gd name="connsiteY6" fmla="*/ 3380420 h 3522924"/>
              <a:gd name="connsiteX7" fmla="*/ 3632 w 6248832"/>
              <a:gd name="connsiteY7" fmla="*/ 2212020 h 3522924"/>
              <a:gd name="connsiteX0" fmla="*/ 6519 w 6251719"/>
              <a:gd name="connsiteY0" fmla="*/ 2222336 h 3533240"/>
              <a:gd name="connsiteX1" fmla="*/ 1247944 w 6251719"/>
              <a:gd name="connsiteY1" fmla="*/ 783108 h 3533240"/>
              <a:gd name="connsiteX2" fmla="*/ 3393292 w 6251719"/>
              <a:gd name="connsiteY2" fmla="*/ 16981 h 3533240"/>
              <a:gd name="connsiteX3" fmla="*/ 5868522 w 6251719"/>
              <a:gd name="connsiteY3" fmla="*/ 573876 h 3533240"/>
              <a:gd name="connsiteX4" fmla="*/ 6060609 w 6251719"/>
              <a:gd name="connsiteY4" fmla="*/ 2664931 h 3533240"/>
              <a:gd name="connsiteX5" fmla="*/ 4673452 w 6251719"/>
              <a:gd name="connsiteY5" fmla="*/ 3433598 h 3533240"/>
              <a:gd name="connsiteX6" fmla="*/ 1757214 w 6251719"/>
              <a:gd name="connsiteY6" fmla="*/ 3390736 h 3533240"/>
              <a:gd name="connsiteX7" fmla="*/ 6519 w 6251719"/>
              <a:gd name="connsiteY7" fmla="*/ 2222336 h 3533240"/>
              <a:gd name="connsiteX0" fmla="*/ 6519 w 6208828"/>
              <a:gd name="connsiteY0" fmla="*/ 2260148 h 3571052"/>
              <a:gd name="connsiteX1" fmla="*/ 1247944 w 6208828"/>
              <a:gd name="connsiteY1" fmla="*/ 820920 h 3571052"/>
              <a:gd name="connsiteX2" fmla="*/ 3393292 w 6208828"/>
              <a:gd name="connsiteY2" fmla="*/ 3993 h 3571052"/>
              <a:gd name="connsiteX3" fmla="*/ 5868522 w 6208828"/>
              <a:gd name="connsiteY3" fmla="*/ 611688 h 3571052"/>
              <a:gd name="connsiteX4" fmla="*/ 6060609 w 6208828"/>
              <a:gd name="connsiteY4" fmla="*/ 2702743 h 3571052"/>
              <a:gd name="connsiteX5" fmla="*/ 4673452 w 6208828"/>
              <a:gd name="connsiteY5" fmla="*/ 3471410 h 3571052"/>
              <a:gd name="connsiteX6" fmla="*/ 1757214 w 6208828"/>
              <a:gd name="connsiteY6" fmla="*/ 3428548 h 3571052"/>
              <a:gd name="connsiteX7" fmla="*/ 6519 w 6208828"/>
              <a:gd name="connsiteY7" fmla="*/ 2260148 h 3571052"/>
              <a:gd name="connsiteX0" fmla="*/ 6519 w 6208828"/>
              <a:gd name="connsiteY0" fmla="*/ 2267345 h 3578249"/>
              <a:gd name="connsiteX1" fmla="*/ 1247944 w 6208828"/>
              <a:gd name="connsiteY1" fmla="*/ 828117 h 3578249"/>
              <a:gd name="connsiteX2" fmla="*/ 3393292 w 6208828"/>
              <a:gd name="connsiteY2" fmla="*/ 11190 h 3578249"/>
              <a:gd name="connsiteX3" fmla="*/ 5868522 w 6208828"/>
              <a:gd name="connsiteY3" fmla="*/ 618885 h 3578249"/>
              <a:gd name="connsiteX4" fmla="*/ 6060609 w 6208828"/>
              <a:gd name="connsiteY4" fmla="*/ 2709940 h 3578249"/>
              <a:gd name="connsiteX5" fmla="*/ 4673452 w 6208828"/>
              <a:gd name="connsiteY5" fmla="*/ 3478607 h 3578249"/>
              <a:gd name="connsiteX6" fmla="*/ 1757214 w 6208828"/>
              <a:gd name="connsiteY6" fmla="*/ 3435745 h 3578249"/>
              <a:gd name="connsiteX7" fmla="*/ 6519 w 6208828"/>
              <a:gd name="connsiteY7" fmla="*/ 2267345 h 3578249"/>
              <a:gd name="connsiteX0" fmla="*/ 14748 w 6217057"/>
              <a:gd name="connsiteY0" fmla="*/ 2262290 h 3573194"/>
              <a:gd name="connsiteX1" fmla="*/ 1063133 w 6217057"/>
              <a:gd name="connsiteY1" fmla="*/ 884022 h 3573194"/>
              <a:gd name="connsiteX2" fmla="*/ 3401521 w 6217057"/>
              <a:gd name="connsiteY2" fmla="*/ 6135 h 3573194"/>
              <a:gd name="connsiteX3" fmla="*/ 5876751 w 6217057"/>
              <a:gd name="connsiteY3" fmla="*/ 613830 h 3573194"/>
              <a:gd name="connsiteX4" fmla="*/ 6068838 w 6217057"/>
              <a:gd name="connsiteY4" fmla="*/ 2704885 h 3573194"/>
              <a:gd name="connsiteX5" fmla="*/ 4681681 w 6217057"/>
              <a:gd name="connsiteY5" fmla="*/ 3473552 h 3573194"/>
              <a:gd name="connsiteX6" fmla="*/ 1765443 w 6217057"/>
              <a:gd name="connsiteY6" fmla="*/ 3430690 h 3573194"/>
              <a:gd name="connsiteX7" fmla="*/ 14748 w 6217057"/>
              <a:gd name="connsiteY7" fmla="*/ 2262290 h 3573194"/>
              <a:gd name="connsiteX0" fmla="*/ 17179 w 6219488"/>
              <a:gd name="connsiteY0" fmla="*/ 2259507 h 3570411"/>
              <a:gd name="connsiteX1" fmla="*/ 1024924 w 6219488"/>
              <a:gd name="connsiteY1" fmla="*/ 799959 h 3570411"/>
              <a:gd name="connsiteX2" fmla="*/ 3403952 w 6219488"/>
              <a:gd name="connsiteY2" fmla="*/ 3352 h 3570411"/>
              <a:gd name="connsiteX3" fmla="*/ 5879182 w 6219488"/>
              <a:gd name="connsiteY3" fmla="*/ 611047 h 3570411"/>
              <a:gd name="connsiteX4" fmla="*/ 6071269 w 6219488"/>
              <a:gd name="connsiteY4" fmla="*/ 2702102 h 3570411"/>
              <a:gd name="connsiteX5" fmla="*/ 4684112 w 6219488"/>
              <a:gd name="connsiteY5" fmla="*/ 3470769 h 3570411"/>
              <a:gd name="connsiteX6" fmla="*/ 1767874 w 6219488"/>
              <a:gd name="connsiteY6" fmla="*/ 3427907 h 3570411"/>
              <a:gd name="connsiteX7" fmla="*/ 17179 w 6219488"/>
              <a:gd name="connsiteY7" fmla="*/ 2259507 h 3570411"/>
              <a:gd name="connsiteX0" fmla="*/ 17099 w 6220525"/>
              <a:gd name="connsiteY0" fmla="*/ 2259507 h 3570411"/>
              <a:gd name="connsiteX1" fmla="*/ 1024844 w 6220525"/>
              <a:gd name="connsiteY1" fmla="*/ 799959 h 3570411"/>
              <a:gd name="connsiteX2" fmla="*/ 3383552 w 6220525"/>
              <a:gd name="connsiteY2" fmla="*/ 3352 h 3570411"/>
              <a:gd name="connsiteX3" fmla="*/ 5879102 w 6220525"/>
              <a:gd name="connsiteY3" fmla="*/ 611047 h 3570411"/>
              <a:gd name="connsiteX4" fmla="*/ 6071189 w 6220525"/>
              <a:gd name="connsiteY4" fmla="*/ 2702102 h 3570411"/>
              <a:gd name="connsiteX5" fmla="*/ 4684032 w 6220525"/>
              <a:gd name="connsiteY5" fmla="*/ 3470769 h 3570411"/>
              <a:gd name="connsiteX6" fmla="*/ 1767794 w 6220525"/>
              <a:gd name="connsiteY6" fmla="*/ 3427907 h 3570411"/>
              <a:gd name="connsiteX7" fmla="*/ 17099 w 6220525"/>
              <a:gd name="connsiteY7" fmla="*/ 2259507 h 3570411"/>
              <a:gd name="connsiteX0" fmla="*/ 19110 w 6222536"/>
              <a:gd name="connsiteY0" fmla="*/ 2265562 h 3576466"/>
              <a:gd name="connsiteX1" fmla="*/ 996375 w 6222536"/>
              <a:gd name="connsiteY1" fmla="*/ 968574 h 3576466"/>
              <a:gd name="connsiteX2" fmla="*/ 3385563 w 6222536"/>
              <a:gd name="connsiteY2" fmla="*/ 9407 h 3576466"/>
              <a:gd name="connsiteX3" fmla="*/ 5881113 w 6222536"/>
              <a:gd name="connsiteY3" fmla="*/ 617102 h 3576466"/>
              <a:gd name="connsiteX4" fmla="*/ 6073200 w 6222536"/>
              <a:gd name="connsiteY4" fmla="*/ 2708157 h 3576466"/>
              <a:gd name="connsiteX5" fmla="*/ 4686043 w 6222536"/>
              <a:gd name="connsiteY5" fmla="*/ 3476824 h 3576466"/>
              <a:gd name="connsiteX6" fmla="*/ 1769805 w 6222536"/>
              <a:gd name="connsiteY6" fmla="*/ 3433962 h 3576466"/>
              <a:gd name="connsiteX7" fmla="*/ 19110 w 6222536"/>
              <a:gd name="connsiteY7" fmla="*/ 2265562 h 3576466"/>
              <a:gd name="connsiteX0" fmla="*/ 17337 w 6220763"/>
              <a:gd name="connsiteY0" fmla="*/ 2265562 h 3576466"/>
              <a:gd name="connsiteX1" fmla="*/ 994602 w 6220763"/>
              <a:gd name="connsiteY1" fmla="*/ 968574 h 3576466"/>
              <a:gd name="connsiteX2" fmla="*/ 3383790 w 6220763"/>
              <a:gd name="connsiteY2" fmla="*/ 9407 h 3576466"/>
              <a:gd name="connsiteX3" fmla="*/ 5879340 w 6220763"/>
              <a:gd name="connsiteY3" fmla="*/ 617102 h 3576466"/>
              <a:gd name="connsiteX4" fmla="*/ 6071427 w 6220763"/>
              <a:gd name="connsiteY4" fmla="*/ 2708157 h 3576466"/>
              <a:gd name="connsiteX5" fmla="*/ 4684270 w 6220763"/>
              <a:gd name="connsiteY5" fmla="*/ 3476824 h 3576466"/>
              <a:gd name="connsiteX6" fmla="*/ 1768032 w 6220763"/>
              <a:gd name="connsiteY6" fmla="*/ 3433962 h 3576466"/>
              <a:gd name="connsiteX7" fmla="*/ 17337 w 6220763"/>
              <a:gd name="connsiteY7" fmla="*/ 2265562 h 3576466"/>
              <a:gd name="connsiteX0" fmla="*/ 19976 w 6223402"/>
              <a:gd name="connsiteY0" fmla="*/ 2265562 h 3576466"/>
              <a:gd name="connsiteX1" fmla="*/ 997241 w 6223402"/>
              <a:gd name="connsiteY1" fmla="*/ 968574 h 3576466"/>
              <a:gd name="connsiteX2" fmla="*/ 3386429 w 6223402"/>
              <a:gd name="connsiteY2" fmla="*/ 9407 h 3576466"/>
              <a:gd name="connsiteX3" fmla="*/ 5881979 w 6223402"/>
              <a:gd name="connsiteY3" fmla="*/ 617102 h 3576466"/>
              <a:gd name="connsiteX4" fmla="*/ 6074066 w 6223402"/>
              <a:gd name="connsiteY4" fmla="*/ 2708157 h 3576466"/>
              <a:gd name="connsiteX5" fmla="*/ 4686909 w 6223402"/>
              <a:gd name="connsiteY5" fmla="*/ 3476824 h 3576466"/>
              <a:gd name="connsiteX6" fmla="*/ 1770671 w 6223402"/>
              <a:gd name="connsiteY6" fmla="*/ 3433962 h 3576466"/>
              <a:gd name="connsiteX7" fmla="*/ 19976 w 6223402"/>
              <a:gd name="connsiteY7" fmla="*/ 2265562 h 3576466"/>
              <a:gd name="connsiteX0" fmla="*/ 24842 w 6228268"/>
              <a:gd name="connsiteY0" fmla="*/ 2262675 h 3573579"/>
              <a:gd name="connsiteX1" fmla="*/ 941147 w 6228268"/>
              <a:gd name="connsiteY1" fmla="*/ 894567 h 3573579"/>
              <a:gd name="connsiteX2" fmla="*/ 3391295 w 6228268"/>
              <a:gd name="connsiteY2" fmla="*/ 6520 h 3573579"/>
              <a:gd name="connsiteX3" fmla="*/ 5886845 w 6228268"/>
              <a:gd name="connsiteY3" fmla="*/ 614215 h 3573579"/>
              <a:gd name="connsiteX4" fmla="*/ 6078932 w 6228268"/>
              <a:gd name="connsiteY4" fmla="*/ 2705270 h 3573579"/>
              <a:gd name="connsiteX5" fmla="*/ 4691775 w 6228268"/>
              <a:gd name="connsiteY5" fmla="*/ 3473937 h 3573579"/>
              <a:gd name="connsiteX6" fmla="*/ 1775537 w 6228268"/>
              <a:gd name="connsiteY6" fmla="*/ 3431075 h 3573579"/>
              <a:gd name="connsiteX7" fmla="*/ 24842 w 6228268"/>
              <a:gd name="connsiteY7" fmla="*/ 2262675 h 3573579"/>
              <a:gd name="connsiteX0" fmla="*/ 23712 w 6227138"/>
              <a:gd name="connsiteY0" fmla="*/ 2384595 h 3566149"/>
              <a:gd name="connsiteX1" fmla="*/ 940017 w 6227138"/>
              <a:gd name="connsiteY1" fmla="*/ 894567 h 3566149"/>
              <a:gd name="connsiteX2" fmla="*/ 3390165 w 6227138"/>
              <a:gd name="connsiteY2" fmla="*/ 6520 h 3566149"/>
              <a:gd name="connsiteX3" fmla="*/ 5885715 w 6227138"/>
              <a:gd name="connsiteY3" fmla="*/ 614215 h 3566149"/>
              <a:gd name="connsiteX4" fmla="*/ 6077802 w 6227138"/>
              <a:gd name="connsiteY4" fmla="*/ 2705270 h 3566149"/>
              <a:gd name="connsiteX5" fmla="*/ 4690645 w 6227138"/>
              <a:gd name="connsiteY5" fmla="*/ 3473937 h 3566149"/>
              <a:gd name="connsiteX6" fmla="*/ 1774407 w 6227138"/>
              <a:gd name="connsiteY6" fmla="*/ 3431075 h 3566149"/>
              <a:gd name="connsiteX7" fmla="*/ 23712 w 6227138"/>
              <a:gd name="connsiteY7" fmla="*/ 2384595 h 3566149"/>
              <a:gd name="connsiteX0" fmla="*/ 21947 w 6286333"/>
              <a:gd name="connsiteY0" fmla="*/ 2384595 h 3566149"/>
              <a:gd name="connsiteX1" fmla="*/ 999212 w 6286333"/>
              <a:gd name="connsiteY1" fmla="*/ 894567 h 3566149"/>
              <a:gd name="connsiteX2" fmla="*/ 3449360 w 6286333"/>
              <a:gd name="connsiteY2" fmla="*/ 6520 h 3566149"/>
              <a:gd name="connsiteX3" fmla="*/ 5944910 w 6286333"/>
              <a:gd name="connsiteY3" fmla="*/ 614215 h 3566149"/>
              <a:gd name="connsiteX4" fmla="*/ 6136997 w 6286333"/>
              <a:gd name="connsiteY4" fmla="*/ 2705270 h 3566149"/>
              <a:gd name="connsiteX5" fmla="*/ 4749840 w 6286333"/>
              <a:gd name="connsiteY5" fmla="*/ 3473937 h 3566149"/>
              <a:gd name="connsiteX6" fmla="*/ 1833602 w 6286333"/>
              <a:gd name="connsiteY6" fmla="*/ 3431075 h 3566149"/>
              <a:gd name="connsiteX7" fmla="*/ 21947 w 6286333"/>
              <a:gd name="connsiteY7" fmla="*/ 2384595 h 3566149"/>
              <a:gd name="connsiteX0" fmla="*/ 21947 w 6307226"/>
              <a:gd name="connsiteY0" fmla="*/ 2387602 h 3569156"/>
              <a:gd name="connsiteX1" fmla="*/ 999212 w 6307226"/>
              <a:gd name="connsiteY1" fmla="*/ 897574 h 3569156"/>
              <a:gd name="connsiteX2" fmla="*/ 3449360 w 6307226"/>
              <a:gd name="connsiteY2" fmla="*/ 9527 h 3569156"/>
              <a:gd name="connsiteX3" fmla="*/ 5944910 w 6307226"/>
              <a:gd name="connsiteY3" fmla="*/ 617222 h 3569156"/>
              <a:gd name="connsiteX4" fmla="*/ 6136997 w 6307226"/>
              <a:gd name="connsiteY4" fmla="*/ 2708277 h 3569156"/>
              <a:gd name="connsiteX5" fmla="*/ 4749840 w 6307226"/>
              <a:gd name="connsiteY5" fmla="*/ 3476944 h 3569156"/>
              <a:gd name="connsiteX6" fmla="*/ 1833602 w 6307226"/>
              <a:gd name="connsiteY6" fmla="*/ 3434082 h 3569156"/>
              <a:gd name="connsiteX7" fmla="*/ 21947 w 6307226"/>
              <a:gd name="connsiteY7" fmla="*/ 2387602 h 3569156"/>
              <a:gd name="connsiteX0" fmla="*/ 21947 w 6359021"/>
              <a:gd name="connsiteY0" fmla="*/ 2448082 h 3629636"/>
              <a:gd name="connsiteX1" fmla="*/ 999212 w 6359021"/>
              <a:gd name="connsiteY1" fmla="*/ 958054 h 3629636"/>
              <a:gd name="connsiteX2" fmla="*/ 3449360 w 6359021"/>
              <a:gd name="connsiteY2" fmla="*/ 70007 h 3629636"/>
              <a:gd name="connsiteX3" fmla="*/ 6036350 w 6359021"/>
              <a:gd name="connsiteY3" fmla="*/ 423702 h 3629636"/>
              <a:gd name="connsiteX4" fmla="*/ 6136997 w 6359021"/>
              <a:gd name="connsiteY4" fmla="*/ 2768757 h 3629636"/>
              <a:gd name="connsiteX5" fmla="*/ 4749840 w 6359021"/>
              <a:gd name="connsiteY5" fmla="*/ 3537424 h 3629636"/>
              <a:gd name="connsiteX6" fmla="*/ 1833602 w 6359021"/>
              <a:gd name="connsiteY6" fmla="*/ 3494562 h 3629636"/>
              <a:gd name="connsiteX7" fmla="*/ 21947 w 6359021"/>
              <a:gd name="connsiteY7" fmla="*/ 2448082 h 3629636"/>
              <a:gd name="connsiteX0" fmla="*/ 216469 w 6553543"/>
              <a:gd name="connsiteY0" fmla="*/ 2409981 h 3591535"/>
              <a:gd name="connsiteX1" fmla="*/ 415593 w 6553543"/>
              <a:gd name="connsiteY1" fmla="*/ 392363 h 3591535"/>
              <a:gd name="connsiteX2" fmla="*/ 3643882 w 6553543"/>
              <a:gd name="connsiteY2" fmla="*/ 31906 h 3591535"/>
              <a:gd name="connsiteX3" fmla="*/ 6230872 w 6553543"/>
              <a:gd name="connsiteY3" fmla="*/ 385601 h 3591535"/>
              <a:gd name="connsiteX4" fmla="*/ 6331519 w 6553543"/>
              <a:gd name="connsiteY4" fmla="*/ 2730656 h 3591535"/>
              <a:gd name="connsiteX5" fmla="*/ 4944362 w 6553543"/>
              <a:gd name="connsiteY5" fmla="*/ 3499323 h 3591535"/>
              <a:gd name="connsiteX6" fmla="*/ 2028124 w 6553543"/>
              <a:gd name="connsiteY6" fmla="*/ 3456461 h 3591535"/>
              <a:gd name="connsiteX7" fmla="*/ 216469 w 6553543"/>
              <a:gd name="connsiteY7" fmla="*/ 2409981 h 3591535"/>
              <a:gd name="connsiteX0" fmla="*/ 215846 w 6529784"/>
              <a:gd name="connsiteY0" fmla="*/ 2466456 h 3648010"/>
              <a:gd name="connsiteX1" fmla="*/ 414970 w 6529784"/>
              <a:gd name="connsiteY1" fmla="*/ 448838 h 3648010"/>
              <a:gd name="connsiteX2" fmla="*/ 3632600 w 6529784"/>
              <a:gd name="connsiteY2" fmla="*/ 449 h 3648010"/>
              <a:gd name="connsiteX3" fmla="*/ 6230249 w 6529784"/>
              <a:gd name="connsiteY3" fmla="*/ 442076 h 3648010"/>
              <a:gd name="connsiteX4" fmla="*/ 6330896 w 6529784"/>
              <a:gd name="connsiteY4" fmla="*/ 2787131 h 3648010"/>
              <a:gd name="connsiteX5" fmla="*/ 4943739 w 6529784"/>
              <a:gd name="connsiteY5" fmla="*/ 3555798 h 3648010"/>
              <a:gd name="connsiteX6" fmla="*/ 2027501 w 6529784"/>
              <a:gd name="connsiteY6" fmla="*/ 3512936 h 3648010"/>
              <a:gd name="connsiteX7" fmla="*/ 215846 w 6529784"/>
              <a:gd name="connsiteY7" fmla="*/ 2466456 h 3648010"/>
              <a:gd name="connsiteX0" fmla="*/ 215846 w 6663611"/>
              <a:gd name="connsiteY0" fmla="*/ 2479601 h 3661155"/>
              <a:gd name="connsiteX1" fmla="*/ 414970 w 6663611"/>
              <a:gd name="connsiteY1" fmla="*/ 461983 h 3661155"/>
              <a:gd name="connsiteX2" fmla="*/ 3632600 w 6663611"/>
              <a:gd name="connsiteY2" fmla="*/ 13594 h 3661155"/>
              <a:gd name="connsiteX3" fmla="*/ 6432779 w 6663611"/>
              <a:gd name="connsiteY3" fmla="*/ 777638 h 3661155"/>
              <a:gd name="connsiteX4" fmla="*/ 6330896 w 6663611"/>
              <a:gd name="connsiteY4" fmla="*/ 2800276 h 3661155"/>
              <a:gd name="connsiteX5" fmla="*/ 4943739 w 6663611"/>
              <a:gd name="connsiteY5" fmla="*/ 3568943 h 3661155"/>
              <a:gd name="connsiteX6" fmla="*/ 2027501 w 6663611"/>
              <a:gd name="connsiteY6" fmla="*/ 3526081 h 3661155"/>
              <a:gd name="connsiteX7" fmla="*/ 215846 w 6663611"/>
              <a:gd name="connsiteY7" fmla="*/ 2479601 h 3661155"/>
              <a:gd name="connsiteX0" fmla="*/ 160300 w 6608065"/>
              <a:gd name="connsiteY0" fmla="*/ 2520395 h 3701949"/>
              <a:gd name="connsiteX1" fmla="*/ 476678 w 6608065"/>
              <a:gd name="connsiteY1" fmla="*/ 336684 h 3701949"/>
              <a:gd name="connsiteX2" fmla="*/ 3577054 w 6608065"/>
              <a:gd name="connsiteY2" fmla="*/ 54388 h 3701949"/>
              <a:gd name="connsiteX3" fmla="*/ 6377233 w 6608065"/>
              <a:gd name="connsiteY3" fmla="*/ 818432 h 3701949"/>
              <a:gd name="connsiteX4" fmla="*/ 6275350 w 6608065"/>
              <a:gd name="connsiteY4" fmla="*/ 2841070 h 3701949"/>
              <a:gd name="connsiteX5" fmla="*/ 4888193 w 6608065"/>
              <a:gd name="connsiteY5" fmla="*/ 3609737 h 3701949"/>
              <a:gd name="connsiteX6" fmla="*/ 1971955 w 6608065"/>
              <a:gd name="connsiteY6" fmla="*/ 3566875 h 3701949"/>
              <a:gd name="connsiteX7" fmla="*/ 160300 w 6608065"/>
              <a:gd name="connsiteY7" fmla="*/ 2520395 h 3701949"/>
              <a:gd name="connsiteX0" fmla="*/ 104454 w 6797387"/>
              <a:gd name="connsiteY0" fmla="*/ 2510213 h 3702122"/>
              <a:gd name="connsiteX1" fmla="*/ 666000 w 6797387"/>
              <a:gd name="connsiteY1" fmla="*/ 336272 h 3702122"/>
              <a:gd name="connsiteX2" fmla="*/ 3766376 w 6797387"/>
              <a:gd name="connsiteY2" fmla="*/ 53976 h 3702122"/>
              <a:gd name="connsiteX3" fmla="*/ 6566555 w 6797387"/>
              <a:gd name="connsiteY3" fmla="*/ 818020 h 3702122"/>
              <a:gd name="connsiteX4" fmla="*/ 6464672 w 6797387"/>
              <a:gd name="connsiteY4" fmla="*/ 2840658 h 3702122"/>
              <a:gd name="connsiteX5" fmla="*/ 5077515 w 6797387"/>
              <a:gd name="connsiteY5" fmla="*/ 3609325 h 3702122"/>
              <a:gd name="connsiteX6" fmla="*/ 2161277 w 6797387"/>
              <a:gd name="connsiteY6" fmla="*/ 3566463 h 3702122"/>
              <a:gd name="connsiteX7" fmla="*/ 104454 w 6797387"/>
              <a:gd name="connsiteY7" fmla="*/ 2510213 h 3702122"/>
              <a:gd name="connsiteX0" fmla="*/ 102906 w 6795839"/>
              <a:gd name="connsiteY0" fmla="*/ 2510213 h 3807464"/>
              <a:gd name="connsiteX1" fmla="*/ 664452 w 6795839"/>
              <a:gd name="connsiteY1" fmla="*/ 336272 h 3807464"/>
              <a:gd name="connsiteX2" fmla="*/ 3764828 w 6795839"/>
              <a:gd name="connsiteY2" fmla="*/ 53976 h 3807464"/>
              <a:gd name="connsiteX3" fmla="*/ 6565007 w 6795839"/>
              <a:gd name="connsiteY3" fmla="*/ 818020 h 3807464"/>
              <a:gd name="connsiteX4" fmla="*/ 6463124 w 6795839"/>
              <a:gd name="connsiteY4" fmla="*/ 2840658 h 3807464"/>
              <a:gd name="connsiteX5" fmla="*/ 5075967 w 6795839"/>
              <a:gd name="connsiteY5" fmla="*/ 3609325 h 3807464"/>
              <a:gd name="connsiteX6" fmla="*/ 2138410 w 6795839"/>
              <a:gd name="connsiteY6" fmla="*/ 3722787 h 3807464"/>
              <a:gd name="connsiteX7" fmla="*/ 102906 w 6795839"/>
              <a:gd name="connsiteY7" fmla="*/ 2510213 h 3807464"/>
              <a:gd name="connsiteX0" fmla="*/ 62294 w 6755227"/>
              <a:gd name="connsiteY0" fmla="*/ 2506636 h 3803887"/>
              <a:gd name="connsiteX1" fmla="*/ 815710 w 6755227"/>
              <a:gd name="connsiteY1" fmla="*/ 342465 h 3803887"/>
              <a:gd name="connsiteX2" fmla="*/ 3724216 w 6755227"/>
              <a:gd name="connsiteY2" fmla="*/ 50399 h 3803887"/>
              <a:gd name="connsiteX3" fmla="*/ 6524395 w 6755227"/>
              <a:gd name="connsiteY3" fmla="*/ 814443 h 3803887"/>
              <a:gd name="connsiteX4" fmla="*/ 6422512 w 6755227"/>
              <a:gd name="connsiteY4" fmla="*/ 2837081 h 3803887"/>
              <a:gd name="connsiteX5" fmla="*/ 5035355 w 6755227"/>
              <a:gd name="connsiteY5" fmla="*/ 3605748 h 3803887"/>
              <a:gd name="connsiteX6" fmla="*/ 2097798 w 6755227"/>
              <a:gd name="connsiteY6" fmla="*/ 3719210 h 3803887"/>
              <a:gd name="connsiteX7" fmla="*/ 62294 w 6755227"/>
              <a:gd name="connsiteY7" fmla="*/ 2506636 h 3803887"/>
              <a:gd name="connsiteX0" fmla="*/ 174796 w 6867729"/>
              <a:gd name="connsiteY0" fmla="*/ 2506636 h 3803887"/>
              <a:gd name="connsiteX1" fmla="*/ 928212 w 6867729"/>
              <a:gd name="connsiteY1" fmla="*/ 342465 h 3803887"/>
              <a:gd name="connsiteX2" fmla="*/ 3836718 w 6867729"/>
              <a:gd name="connsiteY2" fmla="*/ 50399 h 3803887"/>
              <a:gd name="connsiteX3" fmla="*/ 6636897 w 6867729"/>
              <a:gd name="connsiteY3" fmla="*/ 814443 h 3803887"/>
              <a:gd name="connsiteX4" fmla="*/ 6535014 w 6867729"/>
              <a:gd name="connsiteY4" fmla="*/ 2837081 h 3803887"/>
              <a:gd name="connsiteX5" fmla="*/ 5147857 w 6867729"/>
              <a:gd name="connsiteY5" fmla="*/ 3605748 h 3803887"/>
              <a:gd name="connsiteX6" fmla="*/ 2210300 w 6867729"/>
              <a:gd name="connsiteY6" fmla="*/ 3719210 h 3803887"/>
              <a:gd name="connsiteX7" fmla="*/ 174796 w 6867729"/>
              <a:gd name="connsiteY7" fmla="*/ 2506636 h 3803887"/>
              <a:gd name="connsiteX0" fmla="*/ 109436 w 6802369"/>
              <a:gd name="connsiteY0" fmla="*/ 2504327 h 3801578"/>
              <a:gd name="connsiteX1" fmla="*/ 862852 w 6802369"/>
              <a:gd name="connsiteY1" fmla="*/ 340156 h 3801578"/>
              <a:gd name="connsiteX2" fmla="*/ 3771358 w 6802369"/>
              <a:gd name="connsiteY2" fmla="*/ 48090 h 3801578"/>
              <a:gd name="connsiteX3" fmla="*/ 6571537 w 6802369"/>
              <a:gd name="connsiteY3" fmla="*/ 812134 h 3801578"/>
              <a:gd name="connsiteX4" fmla="*/ 6469654 w 6802369"/>
              <a:gd name="connsiteY4" fmla="*/ 2834772 h 3801578"/>
              <a:gd name="connsiteX5" fmla="*/ 5082497 w 6802369"/>
              <a:gd name="connsiteY5" fmla="*/ 3603439 h 3801578"/>
              <a:gd name="connsiteX6" fmla="*/ 2144940 w 6802369"/>
              <a:gd name="connsiteY6" fmla="*/ 3716901 h 3801578"/>
              <a:gd name="connsiteX7" fmla="*/ 109436 w 6802369"/>
              <a:gd name="connsiteY7" fmla="*/ 2504327 h 3801578"/>
              <a:gd name="connsiteX0" fmla="*/ 68442 w 6734847"/>
              <a:gd name="connsiteY0" fmla="*/ 2451759 h 3749010"/>
              <a:gd name="connsiteX1" fmla="*/ 821858 w 6734847"/>
              <a:gd name="connsiteY1" fmla="*/ 287588 h 3749010"/>
              <a:gd name="connsiteX2" fmla="*/ 4092786 w 6734847"/>
              <a:gd name="connsiteY2" fmla="*/ 73684 h 3749010"/>
              <a:gd name="connsiteX3" fmla="*/ 6530543 w 6734847"/>
              <a:gd name="connsiteY3" fmla="*/ 759566 h 3749010"/>
              <a:gd name="connsiteX4" fmla="*/ 6428660 w 6734847"/>
              <a:gd name="connsiteY4" fmla="*/ 2782204 h 3749010"/>
              <a:gd name="connsiteX5" fmla="*/ 5041503 w 6734847"/>
              <a:gd name="connsiteY5" fmla="*/ 3550871 h 3749010"/>
              <a:gd name="connsiteX6" fmla="*/ 2103946 w 6734847"/>
              <a:gd name="connsiteY6" fmla="*/ 3664333 h 3749010"/>
              <a:gd name="connsiteX7" fmla="*/ 68442 w 6734847"/>
              <a:gd name="connsiteY7" fmla="*/ 2451759 h 3749010"/>
              <a:gd name="connsiteX0" fmla="*/ 68442 w 6734847"/>
              <a:gd name="connsiteY0" fmla="*/ 2459911 h 3757162"/>
              <a:gd name="connsiteX1" fmla="*/ 821858 w 6734847"/>
              <a:gd name="connsiteY1" fmla="*/ 295740 h 3757162"/>
              <a:gd name="connsiteX2" fmla="*/ 4092786 w 6734847"/>
              <a:gd name="connsiteY2" fmla="*/ 81836 h 3757162"/>
              <a:gd name="connsiteX3" fmla="*/ 6530543 w 6734847"/>
              <a:gd name="connsiteY3" fmla="*/ 767718 h 3757162"/>
              <a:gd name="connsiteX4" fmla="*/ 6428660 w 6734847"/>
              <a:gd name="connsiteY4" fmla="*/ 2790356 h 3757162"/>
              <a:gd name="connsiteX5" fmla="*/ 5041503 w 6734847"/>
              <a:gd name="connsiteY5" fmla="*/ 3559023 h 3757162"/>
              <a:gd name="connsiteX6" fmla="*/ 2103946 w 6734847"/>
              <a:gd name="connsiteY6" fmla="*/ 3672485 h 3757162"/>
              <a:gd name="connsiteX7" fmla="*/ 68442 w 6734847"/>
              <a:gd name="connsiteY7" fmla="*/ 2459911 h 3757162"/>
              <a:gd name="connsiteX0" fmla="*/ 68442 w 6782319"/>
              <a:gd name="connsiteY0" fmla="*/ 2477117 h 3774368"/>
              <a:gd name="connsiteX1" fmla="*/ 821858 w 6782319"/>
              <a:gd name="connsiteY1" fmla="*/ 312946 h 3774368"/>
              <a:gd name="connsiteX2" fmla="*/ 4092786 w 6782319"/>
              <a:gd name="connsiteY2" fmla="*/ 99042 h 3774368"/>
              <a:gd name="connsiteX3" fmla="*/ 6594500 w 6782319"/>
              <a:gd name="connsiteY3" fmla="*/ 1146422 h 3774368"/>
              <a:gd name="connsiteX4" fmla="*/ 6428660 w 6782319"/>
              <a:gd name="connsiteY4" fmla="*/ 2807562 h 3774368"/>
              <a:gd name="connsiteX5" fmla="*/ 5041503 w 6782319"/>
              <a:gd name="connsiteY5" fmla="*/ 3576229 h 3774368"/>
              <a:gd name="connsiteX6" fmla="*/ 2103946 w 6782319"/>
              <a:gd name="connsiteY6" fmla="*/ 3689691 h 3774368"/>
              <a:gd name="connsiteX7" fmla="*/ 68442 w 6782319"/>
              <a:gd name="connsiteY7" fmla="*/ 2477117 h 3774368"/>
              <a:gd name="connsiteX0" fmla="*/ 68442 w 6782319"/>
              <a:gd name="connsiteY0" fmla="*/ 2477117 h 3722268"/>
              <a:gd name="connsiteX1" fmla="*/ 821858 w 6782319"/>
              <a:gd name="connsiteY1" fmla="*/ 312946 h 3722268"/>
              <a:gd name="connsiteX2" fmla="*/ 4092786 w 6782319"/>
              <a:gd name="connsiteY2" fmla="*/ 99042 h 3722268"/>
              <a:gd name="connsiteX3" fmla="*/ 6594500 w 6782319"/>
              <a:gd name="connsiteY3" fmla="*/ 1146422 h 3722268"/>
              <a:gd name="connsiteX4" fmla="*/ 6428660 w 6782319"/>
              <a:gd name="connsiteY4" fmla="*/ 2807562 h 3722268"/>
              <a:gd name="connsiteX5" fmla="*/ 5041503 w 6782319"/>
              <a:gd name="connsiteY5" fmla="*/ 3576229 h 3722268"/>
              <a:gd name="connsiteX6" fmla="*/ 2103946 w 6782319"/>
              <a:gd name="connsiteY6" fmla="*/ 3689691 h 3722268"/>
              <a:gd name="connsiteX7" fmla="*/ 68442 w 6782319"/>
              <a:gd name="connsiteY7" fmla="*/ 2477117 h 3722268"/>
              <a:gd name="connsiteX0" fmla="*/ 107710 w 6821587"/>
              <a:gd name="connsiteY0" fmla="*/ 2505510 h 3750661"/>
              <a:gd name="connsiteX1" fmla="*/ 690575 w 6821587"/>
              <a:gd name="connsiteY1" fmla="*/ 282718 h 3750661"/>
              <a:gd name="connsiteX2" fmla="*/ 4132054 w 6821587"/>
              <a:gd name="connsiteY2" fmla="*/ 127435 h 3750661"/>
              <a:gd name="connsiteX3" fmla="*/ 6633768 w 6821587"/>
              <a:gd name="connsiteY3" fmla="*/ 1174815 h 3750661"/>
              <a:gd name="connsiteX4" fmla="*/ 6467928 w 6821587"/>
              <a:gd name="connsiteY4" fmla="*/ 2835955 h 3750661"/>
              <a:gd name="connsiteX5" fmla="*/ 5080771 w 6821587"/>
              <a:gd name="connsiteY5" fmla="*/ 3604622 h 3750661"/>
              <a:gd name="connsiteX6" fmla="*/ 2143214 w 6821587"/>
              <a:gd name="connsiteY6" fmla="*/ 3718084 h 3750661"/>
              <a:gd name="connsiteX7" fmla="*/ 107710 w 6821587"/>
              <a:gd name="connsiteY7" fmla="*/ 2505510 h 3750661"/>
              <a:gd name="connsiteX0" fmla="*/ 130421 w 6844298"/>
              <a:gd name="connsiteY0" fmla="*/ 2538125 h 3783276"/>
              <a:gd name="connsiteX1" fmla="*/ 638670 w 6844298"/>
              <a:gd name="connsiteY1" fmla="*/ 256712 h 3783276"/>
              <a:gd name="connsiteX2" fmla="*/ 4154765 w 6844298"/>
              <a:gd name="connsiteY2" fmla="*/ 160050 h 3783276"/>
              <a:gd name="connsiteX3" fmla="*/ 6656479 w 6844298"/>
              <a:gd name="connsiteY3" fmla="*/ 1207430 h 3783276"/>
              <a:gd name="connsiteX4" fmla="*/ 6490639 w 6844298"/>
              <a:gd name="connsiteY4" fmla="*/ 2868570 h 3783276"/>
              <a:gd name="connsiteX5" fmla="*/ 5103482 w 6844298"/>
              <a:gd name="connsiteY5" fmla="*/ 3637237 h 3783276"/>
              <a:gd name="connsiteX6" fmla="*/ 2165925 w 6844298"/>
              <a:gd name="connsiteY6" fmla="*/ 3750699 h 3783276"/>
              <a:gd name="connsiteX7" fmla="*/ 130421 w 6844298"/>
              <a:gd name="connsiteY7" fmla="*/ 2538125 h 3783276"/>
              <a:gd name="connsiteX0" fmla="*/ 139299 w 6835831"/>
              <a:gd name="connsiteY0" fmla="*/ 2499573 h 3744724"/>
              <a:gd name="connsiteX1" fmla="*/ 647548 w 6835831"/>
              <a:gd name="connsiteY1" fmla="*/ 218160 h 3744724"/>
              <a:gd name="connsiteX2" fmla="*/ 4398151 w 6835831"/>
              <a:gd name="connsiteY2" fmla="*/ 199660 h 3744724"/>
              <a:gd name="connsiteX3" fmla="*/ 6665357 w 6835831"/>
              <a:gd name="connsiteY3" fmla="*/ 1168878 h 3744724"/>
              <a:gd name="connsiteX4" fmla="*/ 6499517 w 6835831"/>
              <a:gd name="connsiteY4" fmla="*/ 2830018 h 3744724"/>
              <a:gd name="connsiteX5" fmla="*/ 5112360 w 6835831"/>
              <a:gd name="connsiteY5" fmla="*/ 3598685 h 3744724"/>
              <a:gd name="connsiteX6" fmla="*/ 2174803 w 6835831"/>
              <a:gd name="connsiteY6" fmla="*/ 3712147 h 3744724"/>
              <a:gd name="connsiteX7" fmla="*/ 139299 w 6835831"/>
              <a:gd name="connsiteY7" fmla="*/ 2499573 h 3744724"/>
              <a:gd name="connsiteX0" fmla="*/ 102929 w 6799461"/>
              <a:gd name="connsiteY0" fmla="*/ 2512814 h 3757965"/>
              <a:gd name="connsiteX1" fmla="*/ 728432 w 6799461"/>
              <a:gd name="connsiteY1" fmla="*/ 211861 h 3757965"/>
              <a:gd name="connsiteX2" fmla="*/ 4361781 w 6799461"/>
              <a:gd name="connsiteY2" fmla="*/ 212901 h 3757965"/>
              <a:gd name="connsiteX3" fmla="*/ 6628987 w 6799461"/>
              <a:gd name="connsiteY3" fmla="*/ 1182119 h 3757965"/>
              <a:gd name="connsiteX4" fmla="*/ 6463147 w 6799461"/>
              <a:gd name="connsiteY4" fmla="*/ 2843259 h 3757965"/>
              <a:gd name="connsiteX5" fmla="*/ 5075990 w 6799461"/>
              <a:gd name="connsiteY5" fmla="*/ 3611926 h 3757965"/>
              <a:gd name="connsiteX6" fmla="*/ 2138433 w 6799461"/>
              <a:gd name="connsiteY6" fmla="*/ 3725388 h 3757965"/>
              <a:gd name="connsiteX7" fmla="*/ 102929 w 6799461"/>
              <a:gd name="connsiteY7" fmla="*/ 2512814 h 3757965"/>
              <a:gd name="connsiteX0" fmla="*/ 146152 w 6842684"/>
              <a:gd name="connsiteY0" fmla="*/ 2512814 h 3757965"/>
              <a:gd name="connsiteX1" fmla="*/ 771655 w 6842684"/>
              <a:gd name="connsiteY1" fmla="*/ 211861 h 3757965"/>
              <a:gd name="connsiteX2" fmla="*/ 4405004 w 6842684"/>
              <a:gd name="connsiteY2" fmla="*/ 212901 h 3757965"/>
              <a:gd name="connsiteX3" fmla="*/ 6672210 w 6842684"/>
              <a:gd name="connsiteY3" fmla="*/ 1182119 h 3757965"/>
              <a:gd name="connsiteX4" fmla="*/ 6506370 w 6842684"/>
              <a:gd name="connsiteY4" fmla="*/ 2843259 h 3757965"/>
              <a:gd name="connsiteX5" fmla="*/ 5119213 w 6842684"/>
              <a:gd name="connsiteY5" fmla="*/ 3611926 h 3757965"/>
              <a:gd name="connsiteX6" fmla="*/ 2181656 w 6842684"/>
              <a:gd name="connsiteY6" fmla="*/ 3725388 h 3757965"/>
              <a:gd name="connsiteX7" fmla="*/ 146152 w 6842684"/>
              <a:gd name="connsiteY7" fmla="*/ 2512814 h 3757965"/>
              <a:gd name="connsiteX0" fmla="*/ 146152 w 6918038"/>
              <a:gd name="connsiteY0" fmla="*/ 2496719 h 3741870"/>
              <a:gd name="connsiteX1" fmla="*/ 771655 w 6918038"/>
              <a:gd name="connsiteY1" fmla="*/ 195766 h 3741870"/>
              <a:gd name="connsiteX2" fmla="*/ 4405004 w 6918038"/>
              <a:gd name="connsiteY2" fmla="*/ 196806 h 3741870"/>
              <a:gd name="connsiteX3" fmla="*/ 6768145 w 6918038"/>
              <a:gd name="connsiteY3" fmla="*/ 824067 h 3741870"/>
              <a:gd name="connsiteX4" fmla="*/ 6506370 w 6918038"/>
              <a:gd name="connsiteY4" fmla="*/ 2827164 h 3741870"/>
              <a:gd name="connsiteX5" fmla="*/ 5119213 w 6918038"/>
              <a:gd name="connsiteY5" fmla="*/ 3595831 h 3741870"/>
              <a:gd name="connsiteX6" fmla="*/ 2181656 w 6918038"/>
              <a:gd name="connsiteY6" fmla="*/ 3709293 h 3741870"/>
              <a:gd name="connsiteX7" fmla="*/ 146152 w 6918038"/>
              <a:gd name="connsiteY7" fmla="*/ 2496719 h 3741870"/>
              <a:gd name="connsiteX0" fmla="*/ 102618 w 6875289"/>
              <a:gd name="connsiteY0" fmla="*/ 2521654 h 3766805"/>
              <a:gd name="connsiteX1" fmla="*/ 728121 w 6875289"/>
              <a:gd name="connsiteY1" fmla="*/ 220701 h 3766805"/>
              <a:gd name="connsiteX2" fmla="*/ 4350811 w 6875289"/>
              <a:gd name="connsiteY2" fmla="*/ 163120 h 3766805"/>
              <a:gd name="connsiteX3" fmla="*/ 6724611 w 6875289"/>
              <a:gd name="connsiteY3" fmla="*/ 849002 h 3766805"/>
              <a:gd name="connsiteX4" fmla="*/ 6462836 w 6875289"/>
              <a:gd name="connsiteY4" fmla="*/ 2852099 h 3766805"/>
              <a:gd name="connsiteX5" fmla="*/ 5075679 w 6875289"/>
              <a:gd name="connsiteY5" fmla="*/ 3620766 h 3766805"/>
              <a:gd name="connsiteX6" fmla="*/ 2138122 w 6875289"/>
              <a:gd name="connsiteY6" fmla="*/ 3734228 h 3766805"/>
              <a:gd name="connsiteX7" fmla="*/ 102618 w 6875289"/>
              <a:gd name="connsiteY7" fmla="*/ 2521654 h 3766805"/>
              <a:gd name="connsiteX0" fmla="*/ 102618 w 6981989"/>
              <a:gd name="connsiteY0" fmla="*/ 2530383 h 3775534"/>
              <a:gd name="connsiteX1" fmla="*/ 728121 w 6981989"/>
              <a:gd name="connsiteY1" fmla="*/ 229430 h 3775534"/>
              <a:gd name="connsiteX2" fmla="*/ 4350811 w 6981989"/>
              <a:gd name="connsiteY2" fmla="*/ 171849 h 3775534"/>
              <a:gd name="connsiteX3" fmla="*/ 6852524 w 6981989"/>
              <a:gd name="connsiteY3" fmla="*/ 1023825 h 3775534"/>
              <a:gd name="connsiteX4" fmla="*/ 6462836 w 6981989"/>
              <a:gd name="connsiteY4" fmla="*/ 2860828 h 3775534"/>
              <a:gd name="connsiteX5" fmla="*/ 5075679 w 6981989"/>
              <a:gd name="connsiteY5" fmla="*/ 3629495 h 3775534"/>
              <a:gd name="connsiteX6" fmla="*/ 2138122 w 6981989"/>
              <a:gd name="connsiteY6" fmla="*/ 3742957 h 3775534"/>
              <a:gd name="connsiteX7" fmla="*/ 102618 w 6981989"/>
              <a:gd name="connsiteY7" fmla="*/ 2530383 h 3775534"/>
              <a:gd name="connsiteX0" fmla="*/ 102618 w 7010449"/>
              <a:gd name="connsiteY0" fmla="*/ 2530383 h 3771933"/>
              <a:gd name="connsiteX1" fmla="*/ 728121 w 7010449"/>
              <a:gd name="connsiteY1" fmla="*/ 229430 h 3771933"/>
              <a:gd name="connsiteX2" fmla="*/ 4350811 w 7010449"/>
              <a:gd name="connsiteY2" fmla="*/ 171849 h 3771933"/>
              <a:gd name="connsiteX3" fmla="*/ 6852524 w 7010449"/>
              <a:gd name="connsiteY3" fmla="*/ 1023825 h 3771933"/>
              <a:gd name="connsiteX4" fmla="*/ 6569431 w 7010449"/>
              <a:gd name="connsiteY4" fmla="*/ 2968300 h 3771933"/>
              <a:gd name="connsiteX5" fmla="*/ 5075679 w 7010449"/>
              <a:gd name="connsiteY5" fmla="*/ 3629495 h 3771933"/>
              <a:gd name="connsiteX6" fmla="*/ 2138122 w 7010449"/>
              <a:gd name="connsiteY6" fmla="*/ 3742957 h 3771933"/>
              <a:gd name="connsiteX7" fmla="*/ 102618 w 7010449"/>
              <a:gd name="connsiteY7" fmla="*/ 2530383 h 3771933"/>
              <a:gd name="connsiteX0" fmla="*/ 102618 w 7033907"/>
              <a:gd name="connsiteY0" fmla="*/ 2530383 h 3852480"/>
              <a:gd name="connsiteX1" fmla="*/ 728121 w 7033907"/>
              <a:gd name="connsiteY1" fmla="*/ 229430 h 3852480"/>
              <a:gd name="connsiteX2" fmla="*/ 4350811 w 7033907"/>
              <a:gd name="connsiteY2" fmla="*/ 171849 h 3852480"/>
              <a:gd name="connsiteX3" fmla="*/ 6852524 w 7033907"/>
              <a:gd name="connsiteY3" fmla="*/ 1023825 h 3852480"/>
              <a:gd name="connsiteX4" fmla="*/ 6569431 w 7033907"/>
              <a:gd name="connsiteY4" fmla="*/ 2968300 h 3852480"/>
              <a:gd name="connsiteX5" fmla="*/ 4414793 w 7033907"/>
              <a:gd name="connsiteY5" fmla="*/ 3707656 h 3852480"/>
              <a:gd name="connsiteX6" fmla="*/ 2138122 w 7033907"/>
              <a:gd name="connsiteY6" fmla="*/ 3742957 h 3852480"/>
              <a:gd name="connsiteX7" fmla="*/ 102618 w 7033907"/>
              <a:gd name="connsiteY7" fmla="*/ 2530383 h 3852480"/>
              <a:gd name="connsiteX0" fmla="*/ 102618 w 7033907"/>
              <a:gd name="connsiteY0" fmla="*/ 2530383 h 3844330"/>
              <a:gd name="connsiteX1" fmla="*/ 728121 w 7033907"/>
              <a:gd name="connsiteY1" fmla="*/ 229430 h 3844330"/>
              <a:gd name="connsiteX2" fmla="*/ 4350811 w 7033907"/>
              <a:gd name="connsiteY2" fmla="*/ 171849 h 3844330"/>
              <a:gd name="connsiteX3" fmla="*/ 6852524 w 7033907"/>
              <a:gd name="connsiteY3" fmla="*/ 1023825 h 3844330"/>
              <a:gd name="connsiteX4" fmla="*/ 6569431 w 7033907"/>
              <a:gd name="connsiteY4" fmla="*/ 2968300 h 3844330"/>
              <a:gd name="connsiteX5" fmla="*/ 4414793 w 7033907"/>
              <a:gd name="connsiteY5" fmla="*/ 3707656 h 3844330"/>
              <a:gd name="connsiteX6" fmla="*/ 2138122 w 7033907"/>
              <a:gd name="connsiteY6" fmla="*/ 3742957 h 3844330"/>
              <a:gd name="connsiteX7" fmla="*/ 102618 w 7033907"/>
              <a:gd name="connsiteY7" fmla="*/ 2530383 h 3844330"/>
              <a:gd name="connsiteX0" fmla="*/ 67806 w 6999095"/>
              <a:gd name="connsiteY0" fmla="*/ 2530383 h 3778688"/>
              <a:gd name="connsiteX1" fmla="*/ 693309 w 6999095"/>
              <a:gd name="connsiteY1" fmla="*/ 229430 h 3778688"/>
              <a:gd name="connsiteX2" fmla="*/ 4315999 w 6999095"/>
              <a:gd name="connsiteY2" fmla="*/ 171849 h 3778688"/>
              <a:gd name="connsiteX3" fmla="*/ 6817712 w 6999095"/>
              <a:gd name="connsiteY3" fmla="*/ 1023825 h 3778688"/>
              <a:gd name="connsiteX4" fmla="*/ 6534619 w 6999095"/>
              <a:gd name="connsiteY4" fmla="*/ 2968300 h 3778688"/>
              <a:gd name="connsiteX5" fmla="*/ 4379981 w 6999095"/>
              <a:gd name="connsiteY5" fmla="*/ 3707656 h 3778688"/>
              <a:gd name="connsiteX6" fmla="*/ 1623634 w 6999095"/>
              <a:gd name="connsiteY6" fmla="*/ 3615945 h 3778688"/>
              <a:gd name="connsiteX7" fmla="*/ 67806 w 6999095"/>
              <a:gd name="connsiteY7" fmla="*/ 2530383 h 3778688"/>
              <a:gd name="connsiteX0" fmla="*/ 67230 w 7000097"/>
              <a:gd name="connsiteY0" fmla="*/ 2544731 h 3793036"/>
              <a:gd name="connsiteX1" fmla="*/ 692733 w 7000097"/>
              <a:gd name="connsiteY1" fmla="*/ 243778 h 3793036"/>
              <a:gd name="connsiteX2" fmla="*/ 4294105 w 7000097"/>
              <a:gd name="connsiteY2" fmla="*/ 156886 h 3793036"/>
              <a:gd name="connsiteX3" fmla="*/ 6817136 w 7000097"/>
              <a:gd name="connsiteY3" fmla="*/ 1038173 h 3793036"/>
              <a:gd name="connsiteX4" fmla="*/ 6534043 w 7000097"/>
              <a:gd name="connsiteY4" fmla="*/ 2982648 h 3793036"/>
              <a:gd name="connsiteX5" fmla="*/ 4379405 w 7000097"/>
              <a:gd name="connsiteY5" fmla="*/ 3722004 h 3793036"/>
              <a:gd name="connsiteX6" fmla="*/ 1623058 w 7000097"/>
              <a:gd name="connsiteY6" fmla="*/ 3630293 h 3793036"/>
              <a:gd name="connsiteX7" fmla="*/ 67230 w 7000097"/>
              <a:gd name="connsiteY7" fmla="*/ 2544731 h 3793036"/>
              <a:gd name="connsiteX0" fmla="*/ 95275 w 7028142"/>
              <a:gd name="connsiteY0" fmla="*/ 2489761 h 3738066"/>
              <a:gd name="connsiteX1" fmla="*/ 624843 w 7028142"/>
              <a:gd name="connsiteY1" fmla="*/ 286510 h 3738066"/>
              <a:gd name="connsiteX2" fmla="*/ 4322150 w 7028142"/>
              <a:gd name="connsiteY2" fmla="*/ 101916 h 3738066"/>
              <a:gd name="connsiteX3" fmla="*/ 6845181 w 7028142"/>
              <a:gd name="connsiteY3" fmla="*/ 983203 h 3738066"/>
              <a:gd name="connsiteX4" fmla="*/ 6562088 w 7028142"/>
              <a:gd name="connsiteY4" fmla="*/ 2927678 h 3738066"/>
              <a:gd name="connsiteX5" fmla="*/ 4407450 w 7028142"/>
              <a:gd name="connsiteY5" fmla="*/ 3667034 h 3738066"/>
              <a:gd name="connsiteX6" fmla="*/ 1651103 w 7028142"/>
              <a:gd name="connsiteY6" fmla="*/ 3575323 h 3738066"/>
              <a:gd name="connsiteX7" fmla="*/ 95275 w 7028142"/>
              <a:gd name="connsiteY7" fmla="*/ 2489761 h 3738066"/>
              <a:gd name="connsiteX0" fmla="*/ 82105 w 7014972"/>
              <a:gd name="connsiteY0" fmla="*/ 2517655 h 3765960"/>
              <a:gd name="connsiteX1" fmla="*/ 611673 w 7014972"/>
              <a:gd name="connsiteY1" fmla="*/ 314404 h 3765960"/>
              <a:gd name="connsiteX2" fmla="*/ 4308980 w 7014972"/>
              <a:gd name="connsiteY2" fmla="*/ 129810 h 3765960"/>
              <a:gd name="connsiteX3" fmla="*/ 6832011 w 7014972"/>
              <a:gd name="connsiteY3" fmla="*/ 1011097 h 3765960"/>
              <a:gd name="connsiteX4" fmla="*/ 6548918 w 7014972"/>
              <a:gd name="connsiteY4" fmla="*/ 2955572 h 3765960"/>
              <a:gd name="connsiteX5" fmla="*/ 4394280 w 7014972"/>
              <a:gd name="connsiteY5" fmla="*/ 3694928 h 3765960"/>
              <a:gd name="connsiteX6" fmla="*/ 1637933 w 7014972"/>
              <a:gd name="connsiteY6" fmla="*/ 3603217 h 3765960"/>
              <a:gd name="connsiteX7" fmla="*/ 82105 w 7014972"/>
              <a:gd name="connsiteY7" fmla="*/ 2517655 h 37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4972" h="3765960">
                <a:moveTo>
                  <a:pt x="82105" y="2517655"/>
                </a:moveTo>
                <a:cubicBezTo>
                  <a:pt x="-88938" y="1969519"/>
                  <a:pt x="-28850" y="790540"/>
                  <a:pt x="611673" y="314404"/>
                </a:cubicBezTo>
                <a:cubicBezTo>
                  <a:pt x="1252196" y="-161732"/>
                  <a:pt x="3272257" y="13695"/>
                  <a:pt x="4308980" y="129810"/>
                </a:cubicBezTo>
                <a:cubicBezTo>
                  <a:pt x="5345703" y="245925"/>
                  <a:pt x="6458688" y="540137"/>
                  <a:pt x="6832011" y="1011097"/>
                </a:cubicBezTo>
                <a:cubicBezTo>
                  <a:pt x="7205334" y="1482057"/>
                  <a:pt x="6955206" y="2508267"/>
                  <a:pt x="6548918" y="2955572"/>
                </a:cubicBezTo>
                <a:cubicBezTo>
                  <a:pt x="6142630" y="3402877"/>
                  <a:pt x="5212778" y="3586987"/>
                  <a:pt x="4394280" y="3694928"/>
                </a:cubicBezTo>
                <a:cubicBezTo>
                  <a:pt x="3575783" y="3802869"/>
                  <a:pt x="2356629" y="3799429"/>
                  <a:pt x="1637933" y="3603217"/>
                </a:cubicBezTo>
                <a:cubicBezTo>
                  <a:pt x="919237" y="3407005"/>
                  <a:pt x="253148" y="3065791"/>
                  <a:pt x="82105" y="2517655"/>
                </a:cubicBezTo>
                <a:close/>
              </a:path>
            </a:pathLst>
          </a:custGeom>
          <a:solidFill>
            <a:srgbClr val="0081C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3BF3173-2A8D-45EE-A57C-BF78FA10B25F}"/>
              </a:ext>
            </a:extLst>
          </p:cNvPr>
          <p:cNvSpPr/>
          <p:nvPr userDrawn="1"/>
        </p:nvSpPr>
        <p:spPr>
          <a:xfrm rot="20742901">
            <a:off x="461507" y="463368"/>
            <a:ext cx="5985014" cy="3766076"/>
          </a:xfrm>
          <a:custGeom>
            <a:avLst/>
            <a:gdLst>
              <a:gd name="connsiteX0" fmla="*/ 42863 w 4515098"/>
              <a:gd name="connsiteY0" fmla="*/ 1914525 h 3871912"/>
              <a:gd name="connsiteX1" fmla="*/ 2257425 w 4515098"/>
              <a:gd name="connsiteY1" fmla="*/ 42862 h 3871912"/>
              <a:gd name="connsiteX2" fmla="*/ 3071813 w 4515098"/>
              <a:gd name="connsiteY2" fmla="*/ 28575 h 3871912"/>
              <a:gd name="connsiteX3" fmla="*/ 3114675 w 4515098"/>
              <a:gd name="connsiteY3" fmla="*/ 42862 h 3871912"/>
              <a:gd name="connsiteX4" fmla="*/ 3257550 w 4515098"/>
              <a:gd name="connsiteY4" fmla="*/ 57150 h 3871912"/>
              <a:gd name="connsiteX5" fmla="*/ 3600450 w 4515098"/>
              <a:gd name="connsiteY5" fmla="*/ 42862 h 3871912"/>
              <a:gd name="connsiteX6" fmla="*/ 3743325 w 4515098"/>
              <a:gd name="connsiteY6" fmla="*/ 14287 h 3871912"/>
              <a:gd name="connsiteX7" fmla="*/ 3914775 w 4515098"/>
              <a:gd name="connsiteY7" fmla="*/ 0 h 3871912"/>
              <a:gd name="connsiteX8" fmla="*/ 4214813 w 4515098"/>
              <a:gd name="connsiteY8" fmla="*/ 14287 h 3871912"/>
              <a:gd name="connsiteX9" fmla="*/ 4257675 w 4515098"/>
              <a:gd name="connsiteY9" fmla="*/ 57150 h 3871912"/>
              <a:gd name="connsiteX10" fmla="*/ 4357688 w 4515098"/>
              <a:gd name="connsiteY10" fmla="*/ 142875 h 3871912"/>
              <a:gd name="connsiteX11" fmla="*/ 4414838 w 4515098"/>
              <a:gd name="connsiteY11" fmla="*/ 228600 h 3871912"/>
              <a:gd name="connsiteX12" fmla="*/ 4429125 w 4515098"/>
              <a:gd name="connsiteY12" fmla="*/ 271462 h 3871912"/>
              <a:gd name="connsiteX13" fmla="*/ 4471988 w 4515098"/>
              <a:gd name="connsiteY13" fmla="*/ 357187 h 3871912"/>
              <a:gd name="connsiteX14" fmla="*/ 4486275 w 4515098"/>
              <a:gd name="connsiteY14" fmla="*/ 442912 h 3871912"/>
              <a:gd name="connsiteX15" fmla="*/ 4500563 w 4515098"/>
              <a:gd name="connsiteY15" fmla="*/ 514350 h 3871912"/>
              <a:gd name="connsiteX16" fmla="*/ 4514850 w 4515098"/>
              <a:gd name="connsiteY16" fmla="*/ 757237 h 3871912"/>
              <a:gd name="connsiteX17" fmla="*/ 4286250 w 4515098"/>
              <a:gd name="connsiteY17" fmla="*/ 2371725 h 3871912"/>
              <a:gd name="connsiteX18" fmla="*/ 3071813 w 4515098"/>
              <a:gd name="connsiteY18" fmla="*/ 3871912 h 3871912"/>
              <a:gd name="connsiteX19" fmla="*/ 2700338 w 4515098"/>
              <a:gd name="connsiteY19" fmla="*/ 3857625 h 3871912"/>
              <a:gd name="connsiteX20" fmla="*/ 2543175 w 4515098"/>
              <a:gd name="connsiteY20" fmla="*/ 3829050 h 3871912"/>
              <a:gd name="connsiteX21" fmla="*/ 2486025 w 4515098"/>
              <a:gd name="connsiteY21" fmla="*/ 3814762 h 3871912"/>
              <a:gd name="connsiteX22" fmla="*/ 2357438 w 4515098"/>
              <a:gd name="connsiteY22" fmla="*/ 3814762 h 3871912"/>
              <a:gd name="connsiteX23" fmla="*/ 0 w 4515098"/>
              <a:gd name="connsiteY23" fmla="*/ 2457450 h 3871912"/>
              <a:gd name="connsiteX24" fmla="*/ 42863 w 4515098"/>
              <a:gd name="connsiteY24" fmla="*/ 1914525 h 3871912"/>
              <a:gd name="connsiteX0" fmla="*/ 42863 w 4515098"/>
              <a:gd name="connsiteY0" fmla="*/ 1914525 h 3871912"/>
              <a:gd name="connsiteX1" fmla="*/ 1485265 w 4515098"/>
              <a:gd name="connsiteY1" fmla="*/ 266382 h 3871912"/>
              <a:gd name="connsiteX2" fmla="*/ 3071813 w 4515098"/>
              <a:gd name="connsiteY2" fmla="*/ 28575 h 3871912"/>
              <a:gd name="connsiteX3" fmla="*/ 3114675 w 4515098"/>
              <a:gd name="connsiteY3" fmla="*/ 42862 h 3871912"/>
              <a:gd name="connsiteX4" fmla="*/ 3257550 w 4515098"/>
              <a:gd name="connsiteY4" fmla="*/ 57150 h 3871912"/>
              <a:gd name="connsiteX5" fmla="*/ 3600450 w 4515098"/>
              <a:gd name="connsiteY5" fmla="*/ 42862 h 3871912"/>
              <a:gd name="connsiteX6" fmla="*/ 3743325 w 4515098"/>
              <a:gd name="connsiteY6" fmla="*/ 14287 h 3871912"/>
              <a:gd name="connsiteX7" fmla="*/ 3914775 w 4515098"/>
              <a:gd name="connsiteY7" fmla="*/ 0 h 3871912"/>
              <a:gd name="connsiteX8" fmla="*/ 4214813 w 4515098"/>
              <a:gd name="connsiteY8" fmla="*/ 14287 h 3871912"/>
              <a:gd name="connsiteX9" fmla="*/ 4257675 w 4515098"/>
              <a:gd name="connsiteY9" fmla="*/ 57150 h 3871912"/>
              <a:gd name="connsiteX10" fmla="*/ 4357688 w 4515098"/>
              <a:gd name="connsiteY10" fmla="*/ 142875 h 3871912"/>
              <a:gd name="connsiteX11" fmla="*/ 4414838 w 4515098"/>
              <a:gd name="connsiteY11" fmla="*/ 228600 h 3871912"/>
              <a:gd name="connsiteX12" fmla="*/ 4429125 w 4515098"/>
              <a:gd name="connsiteY12" fmla="*/ 271462 h 3871912"/>
              <a:gd name="connsiteX13" fmla="*/ 4471988 w 4515098"/>
              <a:gd name="connsiteY13" fmla="*/ 357187 h 3871912"/>
              <a:gd name="connsiteX14" fmla="*/ 4486275 w 4515098"/>
              <a:gd name="connsiteY14" fmla="*/ 442912 h 3871912"/>
              <a:gd name="connsiteX15" fmla="*/ 4500563 w 4515098"/>
              <a:gd name="connsiteY15" fmla="*/ 514350 h 3871912"/>
              <a:gd name="connsiteX16" fmla="*/ 4514850 w 4515098"/>
              <a:gd name="connsiteY16" fmla="*/ 757237 h 3871912"/>
              <a:gd name="connsiteX17" fmla="*/ 4286250 w 4515098"/>
              <a:gd name="connsiteY17" fmla="*/ 2371725 h 3871912"/>
              <a:gd name="connsiteX18" fmla="*/ 3071813 w 4515098"/>
              <a:gd name="connsiteY18" fmla="*/ 3871912 h 3871912"/>
              <a:gd name="connsiteX19" fmla="*/ 2700338 w 4515098"/>
              <a:gd name="connsiteY19" fmla="*/ 3857625 h 3871912"/>
              <a:gd name="connsiteX20" fmla="*/ 2543175 w 4515098"/>
              <a:gd name="connsiteY20" fmla="*/ 3829050 h 3871912"/>
              <a:gd name="connsiteX21" fmla="*/ 2486025 w 4515098"/>
              <a:gd name="connsiteY21" fmla="*/ 3814762 h 3871912"/>
              <a:gd name="connsiteX22" fmla="*/ 2357438 w 4515098"/>
              <a:gd name="connsiteY22" fmla="*/ 3814762 h 3871912"/>
              <a:gd name="connsiteX23" fmla="*/ 0 w 4515098"/>
              <a:gd name="connsiteY23" fmla="*/ 2457450 h 3871912"/>
              <a:gd name="connsiteX24" fmla="*/ 42863 w 4515098"/>
              <a:gd name="connsiteY24" fmla="*/ 1914525 h 3871912"/>
              <a:gd name="connsiteX0" fmla="*/ 42863 w 4515098"/>
              <a:gd name="connsiteY0" fmla="*/ 1920311 h 3877698"/>
              <a:gd name="connsiteX1" fmla="*/ 1485265 w 4515098"/>
              <a:gd name="connsiteY1" fmla="*/ 272168 h 3877698"/>
              <a:gd name="connsiteX2" fmla="*/ 3071813 w 4515098"/>
              <a:gd name="connsiteY2" fmla="*/ 34361 h 3877698"/>
              <a:gd name="connsiteX3" fmla="*/ 3114675 w 4515098"/>
              <a:gd name="connsiteY3" fmla="*/ 48648 h 3877698"/>
              <a:gd name="connsiteX4" fmla="*/ 3257550 w 4515098"/>
              <a:gd name="connsiteY4" fmla="*/ 62936 h 3877698"/>
              <a:gd name="connsiteX5" fmla="*/ 3600450 w 4515098"/>
              <a:gd name="connsiteY5" fmla="*/ 48648 h 3877698"/>
              <a:gd name="connsiteX6" fmla="*/ 3743325 w 4515098"/>
              <a:gd name="connsiteY6" fmla="*/ 20073 h 3877698"/>
              <a:gd name="connsiteX7" fmla="*/ 3914775 w 4515098"/>
              <a:gd name="connsiteY7" fmla="*/ 5786 h 3877698"/>
              <a:gd name="connsiteX8" fmla="*/ 4214813 w 4515098"/>
              <a:gd name="connsiteY8" fmla="*/ 20073 h 3877698"/>
              <a:gd name="connsiteX9" fmla="*/ 4257675 w 4515098"/>
              <a:gd name="connsiteY9" fmla="*/ 62936 h 3877698"/>
              <a:gd name="connsiteX10" fmla="*/ 4357688 w 4515098"/>
              <a:gd name="connsiteY10" fmla="*/ 148661 h 3877698"/>
              <a:gd name="connsiteX11" fmla="*/ 4414838 w 4515098"/>
              <a:gd name="connsiteY11" fmla="*/ 234386 h 3877698"/>
              <a:gd name="connsiteX12" fmla="*/ 4429125 w 4515098"/>
              <a:gd name="connsiteY12" fmla="*/ 277248 h 3877698"/>
              <a:gd name="connsiteX13" fmla="*/ 4471988 w 4515098"/>
              <a:gd name="connsiteY13" fmla="*/ 362973 h 3877698"/>
              <a:gd name="connsiteX14" fmla="*/ 4486275 w 4515098"/>
              <a:gd name="connsiteY14" fmla="*/ 448698 h 3877698"/>
              <a:gd name="connsiteX15" fmla="*/ 4500563 w 4515098"/>
              <a:gd name="connsiteY15" fmla="*/ 520136 h 3877698"/>
              <a:gd name="connsiteX16" fmla="*/ 4514850 w 4515098"/>
              <a:gd name="connsiteY16" fmla="*/ 763023 h 3877698"/>
              <a:gd name="connsiteX17" fmla="*/ 4286250 w 4515098"/>
              <a:gd name="connsiteY17" fmla="*/ 2377511 h 3877698"/>
              <a:gd name="connsiteX18" fmla="*/ 3071813 w 4515098"/>
              <a:gd name="connsiteY18" fmla="*/ 3877698 h 3877698"/>
              <a:gd name="connsiteX19" fmla="*/ 2700338 w 4515098"/>
              <a:gd name="connsiteY19" fmla="*/ 3863411 h 3877698"/>
              <a:gd name="connsiteX20" fmla="*/ 2543175 w 4515098"/>
              <a:gd name="connsiteY20" fmla="*/ 3834836 h 3877698"/>
              <a:gd name="connsiteX21" fmla="*/ 2486025 w 4515098"/>
              <a:gd name="connsiteY21" fmla="*/ 3820548 h 3877698"/>
              <a:gd name="connsiteX22" fmla="*/ 2357438 w 4515098"/>
              <a:gd name="connsiteY22" fmla="*/ 3820548 h 3877698"/>
              <a:gd name="connsiteX23" fmla="*/ 0 w 4515098"/>
              <a:gd name="connsiteY23" fmla="*/ 2463236 h 3877698"/>
              <a:gd name="connsiteX24" fmla="*/ 42863 w 4515098"/>
              <a:gd name="connsiteY24" fmla="*/ 1920311 h 3877698"/>
              <a:gd name="connsiteX0" fmla="*/ 42863 w 4515098"/>
              <a:gd name="connsiteY0" fmla="*/ 1920311 h 3877698"/>
              <a:gd name="connsiteX1" fmla="*/ 1485265 w 4515098"/>
              <a:gd name="connsiteY1" fmla="*/ 272168 h 3877698"/>
              <a:gd name="connsiteX2" fmla="*/ 3071813 w 4515098"/>
              <a:gd name="connsiteY2" fmla="*/ 34361 h 3877698"/>
              <a:gd name="connsiteX3" fmla="*/ 3114675 w 4515098"/>
              <a:gd name="connsiteY3" fmla="*/ 48648 h 3877698"/>
              <a:gd name="connsiteX4" fmla="*/ 3257550 w 4515098"/>
              <a:gd name="connsiteY4" fmla="*/ 62936 h 3877698"/>
              <a:gd name="connsiteX5" fmla="*/ 3600450 w 4515098"/>
              <a:gd name="connsiteY5" fmla="*/ 48648 h 3877698"/>
              <a:gd name="connsiteX6" fmla="*/ 3743325 w 4515098"/>
              <a:gd name="connsiteY6" fmla="*/ 20073 h 3877698"/>
              <a:gd name="connsiteX7" fmla="*/ 3914775 w 4515098"/>
              <a:gd name="connsiteY7" fmla="*/ 5786 h 3877698"/>
              <a:gd name="connsiteX8" fmla="*/ 4214813 w 4515098"/>
              <a:gd name="connsiteY8" fmla="*/ 20073 h 3877698"/>
              <a:gd name="connsiteX9" fmla="*/ 4257675 w 4515098"/>
              <a:gd name="connsiteY9" fmla="*/ 62936 h 3877698"/>
              <a:gd name="connsiteX10" fmla="*/ 4357688 w 4515098"/>
              <a:gd name="connsiteY10" fmla="*/ 148661 h 3877698"/>
              <a:gd name="connsiteX11" fmla="*/ 4414838 w 4515098"/>
              <a:gd name="connsiteY11" fmla="*/ 234386 h 3877698"/>
              <a:gd name="connsiteX12" fmla="*/ 4429125 w 4515098"/>
              <a:gd name="connsiteY12" fmla="*/ 277248 h 3877698"/>
              <a:gd name="connsiteX13" fmla="*/ 4471988 w 4515098"/>
              <a:gd name="connsiteY13" fmla="*/ 362973 h 3877698"/>
              <a:gd name="connsiteX14" fmla="*/ 4486275 w 4515098"/>
              <a:gd name="connsiteY14" fmla="*/ 448698 h 3877698"/>
              <a:gd name="connsiteX15" fmla="*/ 4500563 w 4515098"/>
              <a:gd name="connsiteY15" fmla="*/ 520136 h 3877698"/>
              <a:gd name="connsiteX16" fmla="*/ 4514850 w 4515098"/>
              <a:gd name="connsiteY16" fmla="*/ 763023 h 3877698"/>
              <a:gd name="connsiteX17" fmla="*/ 4286250 w 4515098"/>
              <a:gd name="connsiteY17" fmla="*/ 2377511 h 3877698"/>
              <a:gd name="connsiteX18" fmla="*/ 3071813 w 4515098"/>
              <a:gd name="connsiteY18" fmla="*/ 3877698 h 3877698"/>
              <a:gd name="connsiteX19" fmla="*/ 2700338 w 4515098"/>
              <a:gd name="connsiteY19" fmla="*/ 3863411 h 3877698"/>
              <a:gd name="connsiteX20" fmla="*/ 2543175 w 4515098"/>
              <a:gd name="connsiteY20" fmla="*/ 3834836 h 3877698"/>
              <a:gd name="connsiteX21" fmla="*/ 2486025 w 4515098"/>
              <a:gd name="connsiteY21" fmla="*/ 3820548 h 3877698"/>
              <a:gd name="connsiteX22" fmla="*/ 2357438 w 4515098"/>
              <a:gd name="connsiteY22" fmla="*/ 3820548 h 3877698"/>
              <a:gd name="connsiteX23" fmla="*/ 0 w 4515098"/>
              <a:gd name="connsiteY23" fmla="*/ 2463236 h 3877698"/>
              <a:gd name="connsiteX24" fmla="*/ 42863 w 4515098"/>
              <a:gd name="connsiteY24" fmla="*/ 1920311 h 3877698"/>
              <a:gd name="connsiteX0" fmla="*/ 0 w 4533195"/>
              <a:gd name="connsiteY0" fmla="*/ 1869511 h 3877698"/>
              <a:gd name="connsiteX1" fmla="*/ 1503362 w 4533195"/>
              <a:gd name="connsiteY1" fmla="*/ 272168 h 3877698"/>
              <a:gd name="connsiteX2" fmla="*/ 3089910 w 4533195"/>
              <a:gd name="connsiteY2" fmla="*/ 34361 h 3877698"/>
              <a:gd name="connsiteX3" fmla="*/ 3132772 w 4533195"/>
              <a:gd name="connsiteY3" fmla="*/ 48648 h 3877698"/>
              <a:gd name="connsiteX4" fmla="*/ 3275647 w 4533195"/>
              <a:gd name="connsiteY4" fmla="*/ 62936 h 3877698"/>
              <a:gd name="connsiteX5" fmla="*/ 3618547 w 4533195"/>
              <a:gd name="connsiteY5" fmla="*/ 48648 h 3877698"/>
              <a:gd name="connsiteX6" fmla="*/ 3761422 w 4533195"/>
              <a:gd name="connsiteY6" fmla="*/ 20073 h 3877698"/>
              <a:gd name="connsiteX7" fmla="*/ 3932872 w 4533195"/>
              <a:gd name="connsiteY7" fmla="*/ 5786 h 3877698"/>
              <a:gd name="connsiteX8" fmla="*/ 4232910 w 4533195"/>
              <a:gd name="connsiteY8" fmla="*/ 20073 h 3877698"/>
              <a:gd name="connsiteX9" fmla="*/ 4275772 w 4533195"/>
              <a:gd name="connsiteY9" fmla="*/ 62936 h 3877698"/>
              <a:gd name="connsiteX10" fmla="*/ 4375785 w 4533195"/>
              <a:gd name="connsiteY10" fmla="*/ 148661 h 3877698"/>
              <a:gd name="connsiteX11" fmla="*/ 4432935 w 4533195"/>
              <a:gd name="connsiteY11" fmla="*/ 234386 h 3877698"/>
              <a:gd name="connsiteX12" fmla="*/ 4447222 w 4533195"/>
              <a:gd name="connsiteY12" fmla="*/ 277248 h 3877698"/>
              <a:gd name="connsiteX13" fmla="*/ 4490085 w 4533195"/>
              <a:gd name="connsiteY13" fmla="*/ 362973 h 3877698"/>
              <a:gd name="connsiteX14" fmla="*/ 4504372 w 4533195"/>
              <a:gd name="connsiteY14" fmla="*/ 448698 h 3877698"/>
              <a:gd name="connsiteX15" fmla="*/ 4518660 w 4533195"/>
              <a:gd name="connsiteY15" fmla="*/ 520136 h 3877698"/>
              <a:gd name="connsiteX16" fmla="*/ 4532947 w 4533195"/>
              <a:gd name="connsiteY16" fmla="*/ 763023 h 3877698"/>
              <a:gd name="connsiteX17" fmla="*/ 4304347 w 4533195"/>
              <a:gd name="connsiteY17" fmla="*/ 2377511 h 3877698"/>
              <a:gd name="connsiteX18" fmla="*/ 3089910 w 4533195"/>
              <a:gd name="connsiteY18" fmla="*/ 3877698 h 3877698"/>
              <a:gd name="connsiteX19" fmla="*/ 2718435 w 4533195"/>
              <a:gd name="connsiteY19" fmla="*/ 3863411 h 3877698"/>
              <a:gd name="connsiteX20" fmla="*/ 2561272 w 4533195"/>
              <a:gd name="connsiteY20" fmla="*/ 3834836 h 3877698"/>
              <a:gd name="connsiteX21" fmla="*/ 2504122 w 4533195"/>
              <a:gd name="connsiteY21" fmla="*/ 3820548 h 3877698"/>
              <a:gd name="connsiteX22" fmla="*/ 2375535 w 4533195"/>
              <a:gd name="connsiteY22" fmla="*/ 3820548 h 3877698"/>
              <a:gd name="connsiteX23" fmla="*/ 18097 w 4533195"/>
              <a:gd name="connsiteY23" fmla="*/ 2463236 h 3877698"/>
              <a:gd name="connsiteX24" fmla="*/ 0 w 4533195"/>
              <a:gd name="connsiteY24" fmla="*/ 1869511 h 3877698"/>
              <a:gd name="connsiteX0" fmla="*/ 129523 w 4662718"/>
              <a:gd name="connsiteY0" fmla="*/ 1869511 h 3877698"/>
              <a:gd name="connsiteX1" fmla="*/ 1632885 w 4662718"/>
              <a:gd name="connsiteY1" fmla="*/ 272168 h 3877698"/>
              <a:gd name="connsiteX2" fmla="*/ 3219433 w 4662718"/>
              <a:gd name="connsiteY2" fmla="*/ 34361 h 3877698"/>
              <a:gd name="connsiteX3" fmla="*/ 3262295 w 4662718"/>
              <a:gd name="connsiteY3" fmla="*/ 48648 h 3877698"/>
              <a:gd name="connsiteX4" fmla="*/ 3405170 w 4662718"/>
              <a:gd name="connsiteY4" fmla="*/ 62936 h 3877698"/>
              <a:gd name="connsiteX5" fmla="*/ 3748070 w 4662718"/>
              <a:gd name="connsiteY5" fmla="*/ 48648 h 3877698"/>
              <a:gd name="connsiteX6" fmla="*/ 3890945 w 4662718"/>
              <a:gd name="connsiteY6" fmla="*/ 20073 h 3877698"/>
              <a:gd name="connsiteX7" fmla="*/ 4062395 w 4662718"/>
              <a:gd name="connsiteY7" fmla="*/ 5786 h 3877698"/>
              <a:gd name="connsiteX8" fmla="*/ 4362433 w 4662718"/>
              <a:gd name="connsiteY8" fmla="*/ 20073 h 3877698"/>
              <a:gd name="connsiteX9" fmla="*/ 4405295 w 4662718"/>
              <a:gd name="connsiteY9" fmla="*/ 62936 h 3877698"/>
              <a:gd name="connsiteX10" fmla="*/ 4505308 w 4662718"/>
              <a:gd name="connsiteY10" fmla="*/ 148661 h 3877698"/>
              <a:gd name="connsiteX11" fmla="*/ 4562458 w 4662718"/>
              <a:gd name="connsiteY11" fmla="*/ 234386 h 3877698"/>
              <a:gd name="connsiteX12" fmla="*/ 4576745 w 4662718"/>
              <a:gd name="connsiteY12" fmla="*/ 277248 h 3877698"/>
              <a:gd name="connsiteX13" fmla="*/ 4619608 w 4662718"/>
              <a:gd name="connsiteY13" fmla="*/ 362973 h 3877698"/>
              <a:gd name="connsiteX14" fmla="*/ 4633895 w 4662718"/>
              <a:gd name="connsiteY14" fmla="*/ 448698 h 3877698"/>
              <a:gd name="connsiteX15" fmla="*/ 4648183 w 4662718"/>
              <a:gd name="connsiteY15" fmla="*/ 520136 h 3877698"/>
              <a:gd name="connsiteX16" fmla="*/ 4662470 w 4662718"/>
              <a:gd name="connsiteY16" fmla="*/ 763023 h 3877698"/>
              <a:gd name="connsiteX17" fmla="*/ 4433870 w 4662718"/>
              <a:gd name="connsiteY17" fmla="*/ 2377511 h 3877698"/>
              <a:gd name="connsiteX18" fmla="*/ 3219433 w 4662718"/>
              <a:gd name="connsiteY18" fmla="*/ 3877698 h 3877698"/>
              <a:gd name="connsiteX19" fmla="*/ 2847958 w 4662718"/>
              <a:gd name="connsiteY19" fmla="*/ 3863411 h 3877698"/>
              <a:gd name="connsiteX20" fmla="*/ 2690795 w 4662718"/>
              <a:gd name="connsiteY20" fmla="*/ 3834836 h 3877698"/>
              <a:gd name="connsiteX21" fmla="*/ 2633645 w 4662718"/>
              <a:gd name="connsiteY21" fmla="*/ 3820548 h 3877698"/>
              <a:gd name="connsiteX22" fmla="*/ 2505058 w 4662718"/>
              <a:gd name="connsiteY22" fmla="*/ 3820548 h 3877698"/>
              <a:gd name="connsiteX23" fmla="*/ 147620 w 4662718"/>
              <a:gd name="connsiteY23" fmla="*/ 2463236 h 3877698"/>
              <a:gd name="connsiteX24" fmla="*/ 129523 w 4662718"/>
              <a:gd name="connsiteY24" fmla="*/ 1869511 h 3877698"/>
              <a:gd name="connsiteX0" fmla="*/ 159583 w 4692778"/>
              <a:gd name="connsiteY0" fmla="*/ 1869511 h 3877698"/>
              <a:gd name="connsiteX1" fmla="*/ 1662945 w 4692778"/>
              <a:gd name="connsiteY1" fmla="*/ 272168 h 3877698"/>
              <a:gd name="connsiteX2" fmla="*/ 3249493 w 4692778"/>
              <a:gd name="connsiteY2" fmla="*/ 34361 h 3877698"/>
              <a:gd name="connsiteX3" fmla="*/ 3292355 w 4692778"/>
              <a:gd name="connsiteY3" fmla="*/ 48648 h 3877698"/>
              <a:gd name="connsiteX4" fmla="*/ 3435230 w 4692778"/>
              <a:gd name="connsiteY4" fmla="*/ 62936 h 3877698"/>
              <a:gd name="connsiteX5" fmla="*/ 3778130 w 4692778"/>
              <a:gd name="connsiteY5" fmla="*/ 48648 h 3877698"/>
              <a:gd name="connsiteX6" fmla="*/ 3921005 w 4692778"/>
              <a:gd name="connsiteY6" fmla="*/ 20073 h 3877698"/>
              <a:gd name="connsiteX7" fmla="*/ 4092455 w 4692778"/>
              <a:gd name="connsiteY7" fmla="*/ 5786 h 3877698"/>
              <a:gd name="connsiteX8" fmla="*/ 4392493 w 4692778"/>
              <a:gd name="connsiteY8" fmla="*/ 20073 h 3877698"/>
              <a:gd name="connsiteX9" fmla="*/ 4435355 w 4692778"/>
              <a:gd name="connsiteY9" fmla="*/ 62936 h 3877698"/>
              <a:gd name="connsiteX10" fmla="*/ 4535368 w 4692778"/>
              <a:gd name="connsiteY10" fmla="*/ 148661 h 3877698"/>
              <a:gd name="connsiteX11" fmla="*/ 4592518 w 4692778"/>
              <a:gd name="connsiteY11" fmla="*/ 234386 h 3877698"/>
              <a:gd name="connsiteX12" fmla="*/ 4606805 w 4692778"/>
              <a:gd name="connsiteY12" fmla="*/ 277248 h 3877698"/>
              <a:gd name="connsiteX13" fmla="*/ 4649668 w 4692778"/>
              <a:gd name="connsiteY13" fmla="*/ 362973 h 3877698"/>
              <a:gd name="connsiteX14" fmla="*/ 4663955 w 4692778"/>
              <a:gd name="connsiteY14" fmla="*/ 448698 h 3877698"/>
              <a:gd name="connsiteX15" fmla="*/ 4678243 w 4692778"/>
              <a:gd name="connsiteY15" fmla="*/ 520136 h 3877698"/>
              <a:gd name="connsiteX16" fmla="*/ 4692530 w 4692778"/>
              <a:gd name="connsiteY16" fmla="*/ 763023 h 3877698"/>
              <a:gd name="connsiteX17" fmla="*/ 4463930 w 4692778"/>
              <a:gd name="connsiteY17" fmla="*/ 2377511 h 3877698"/>
              <a:gd name="connsiteX18" fmla="*/ 3249493 w 4692778"/>
              <a:gd name="connsiteY18" fmla="*/ 3877698 h 3877698"/>
              <a:gd name="connsiteX19" fmla="*/ 2878018 w 4692778"/>
              <a:gd name="connsiteY19" fmla="*/ 3863411 h 3877698"/>
              <a:gd name="connsiteX20" fmla="*/ 2720855 w 4692778"/>
              <a:gd name="connsiteY20" fmla="*/ 3834836 h 3877698"/>
              <a:gd name="connsiteX21" fmla="*/ 2663705 w 4692778"/>
              <a:gd name="connsiteY21" fmla="*/ 3820548 h 3877698"/>
              <a:gd name="connsiteX22" fmla="*/ 2535118 w 4692778"/>
              <a:gd name="connsiteY22" fmla="*/ 3820548 h 3877698"/>
              <a:gd name="connsiteX23" fmla="*/ 177680 w 4692778"/>
              <a:gd name="connsiteY23" fmla="*/ 2463236 h 3877698"/>
              <a:gd name="connsiteX24" fmla="*/ 159583 w 4692778"/>
              <a:gd name="connsiteY24" fmla="*/ 1869511 h 3877698"/>
              <a:gd name="connsiteX0" fmla="*/ 159583 w 4692778"/>
              <a:gd name="connsiteY0" fmla="*/ 1869511 h 3877698"/>
              <a:gd name="connsiteX1" fmla="*/ 1662945 w 4692778"/>
              <a:gd name="connsiteY1" fmla="*/ 272168 h 3877698"/>
              <a:gd name="connsiteX2" fmla="*/ 3249493 w 4692778"/>
              <a:gd name="connsiteY2" fmla="*/ 34361 h 3877698"/>
              <a:gd name="connsiteX3" fmla="*/ 3292355 w 4692778"/>
              <a:gd name="connsiteY3" fmla="*/ 48648 h 3877698"/>
              <a:gd name="connsiteX4" fmla="*/ 3435230 w 4692778"/>
              <a:gd name="connsiteY4" fmla="*/ 62936 h 3877698"/>
              <a:gd name="connsiteX5" fmla="*/ 3778130 w 4692778"/>
              <a:gd name="connsiteY5" fmla="*/ 48648 h 3877698"/>
              <a:gd name="connsiteX6" fmla="*/ 3921005 w 4692778"/>
              <a:gd name="connsiteY6" fmla="*/ 20073 h 3877698"/>
              <a:gd name="connsiteX7" fmla="*/ 4092455 w 4692778"/>
              <a:gd name="connsiteY7" fmla="*/ 5786 h 3877698"/>
              <a:gd name="connsiteX8" fmla="*/ 4392493 w 4692778"/>
              <a:gd name="connsiteY8" fmla="*/ 20073 h 3877698"/>
              <a:gd name="connsiteX9" fmla="*/ 4435355 w 4692778"/>
              <a:gd name="connsiteY9" fmla="*/ 62936 h 3877698"/>
              <a:gd name="connsiteX10" fmla="*/ 4535368 w 4692778"/>
              <a:gd name="connsiteY10" fmla="*/ 148661 h 3877698"/>
              <a:gd name="connsiteX11" fmla="*/ 4592518 w 4692778"/>
              <a:gd name="connsiteY11" fmla="*/ 234386 h 3877698"/>
              <a:gd name="connsiteX12" fmla="*/ 4606805 w 4692778"/>
              <a:gd name="connsiteY12" fmla="*/ 277248 h 3877698"/>
              <a:gd name="connsiteX13" fmla="*/ 4649668 w 4692778"/>
              <a:gd name="connsiteY13" fmla="*/ 362973 h 3877698"/>
              <a:gd name="connsiteX14" fmla="*/ 4663955 w 4692778"/>
              <a:gd name="connsiteY14" fmla="*/ 448698 h 3877698"/>
              <a:gd name="connsiteX15" fmla="*/ 4678243 w 4692778"/>
              <a:gd name="connsiteY15" fmla="*/ 520136 h 3877698"/>
              <a:gd name="connsiteX16" fmla="*/ 4692530 w 4692778"/>
              <a:gd name="connsiteY16" fmla="*/ 763023 h 3877698"/>
              <a:gd name="connsiteX17" fmla="*/ 4463930 w 4692778"/>
              <a:gd name="connsiteY17" fmla="*/ 2377511 h 3877698"/>
              <a:gd name="connsiteX18" fmla="*/ 3249493 w 4692778"/>
              <a:gd name="connsiteY18" fmla="*/ 3877698 h 3877698"/>
              <a:gd name="connsiteX19" fmla="*/ 2878018 w 4692778"/>
              <a:gd name="connsiteY19" fmla="*/ 3863411 h 3877698"/>
              <a:gd name="connsiteX20" fmla="*/ 2720855 w 4692778"/>
              <a:gd name="connsiteY20" fmla="*/ 3834836 h 3877698"/>
              <a:gd name="connsiteX21" fmla="*/ 2663705 w 4692778"/>
              <a:gd name="connsiteY21" fmla="*/ 3820548 h 3877698"/>
              <a:gd name="connsiteX22" fmla="*/ 2535118 w 4692778"/>
              <a:gd name="connsiteY22" fmla="*/ 3820548 h 3877698"/>
              <a:gd name="connsiteX23" fmla="*/ 177680 w 4692778"/>
              <a:gd name="connsiteY23" fmla="*/ 2463236 h 3877698"/>
              <a:gd name="connsiteX24" fmla="*/ 159583 w 4692778"/>
              <a:gd name="connsiteY24" fmla="*/ 1869511 h 3877698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2535118 w 4692778"/>
              <a:gd name="connsiteY22" fmla="*/ 38205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81036"/>
              <a:gd name="connsiteX1" fmla="*/ 1662945 w 4692778"/>
              <a:gd name="connsiteY1" fmla="*/ 272168 h 3881036"/>
              <a:gd name="connsiteX2" fmla="*/ 3249493 w 4692778"/>
              <a:gd name="connsiteY2" fmla="*/ 34361 h 3881036"/>
              <a:gd name="connsiteX3" fmla="*/ 3292355 w 4692778"/>
              <a:gd name="connsiteY3" fmla="*/ 48648 h 3881036"/>
              <a:gd name="connsiteX4" fmla="*/ 3435230 w 4692778"/>
              <a:gd name="connsiteY4" fmla="*/ 62936 h 3881036"/>
              <a:gd name="connsiteX5" fmla="*/ 3778130 w 4692778"/>
              <a:gd name="connsiteY5" fmla="*/ 48648 h 3881036"/>
              <a:gd name="connsiteX6" fmla="*/ 3921005 w 4692778"/>
              <a:gd name="connsiteY6" fmla="*/ 20073 h 3881036"/>
              <a:gd name="connsiteX7" fmla="*/ 4092455 w 4692778"/>
              <a:gd name="connsiteY7" fmla="*/ 5786 h 3881036"/>
              <a:gd name="connsiteX8" fmla="*/ 4392493 w 4692778"/>
              <a:gd name="connsiteY8" fmla="*/ 20073 h 3881036"/>
              <a:gd name="connsiteX9" fmla="*/ 4435355 w 4692778"/>
              <a:gd name="connsiteY9" fmla="*/ 62936 h 3881036"/>
              <a:gd name="connsiteX10" fmla="*/ 4535368 w 4692778"/>
              <a:gd name="connsiteY10" fmla="*/ 148661 h 3881036"/>
              <a:gd name="connsiteX11" fmla="*/ 4592518 w 4692778"/>
              <a:gd name="connsiteY11" fmla="*/ 234386 h 3881036"/>
              <a:gd name="connsiteX12" fmla="*/ 4606805 w 4692778"/>
              <a:gd name="connsiteY12" fmla="*/ 277248 h 3881036"/>
              <a:gd name="connsiteX13" fmla="*/ 4649668 w 4692778"/>
              <a:gd name="connsiteY13" fmla="*/ 362973 h 3881036"/>
              <a:gd name="connsiteX14" fmla="*/ 4663955 w 4692778"/>
              <a:gd name="connsiteY14" fmla="*/ 448698 h 3881036"/>
              <a:gd name="connsiteX15" fmla="*/ 4678243 w 4692778"/>
              <a:gd name="connsiteY15" fmla="*/ 520136 h 3881036"/>
              <a:gd name="connsiteX16" fmla="*/ 4692530 w 4692778"/>
              <a:gd name="connsiteY16" fmla="*/ 763023 h 3881036"/>
              <a:gd name="connsiteX17" fmla="*/ 4463930 w 4692778"/>
              <a:gd name="connsiteY17" fmla="*/ 2377511 h 3881036"/>
              <a:gd name="connsiteX18" fmla="*/ 3798133 w 4692778"/>
              <a:gd name="connsiteY18" fmla="*/ 3532258 h 3881036"/>
              <a:gd name="connsiteX19" fmla="*/ 2878018 w 4692778"/>
              <a:gd name="connsiteY19" fmla="*/ 3863411 h 3881036"/>
              <a:gd name="connsiteX20" fmla="*/ 2720855 w 4692778"/>
              <a:gd name="connsiteY20" fmla="*/ 3834836 h 3881036"/>
              <a:gd name="connsiteX21" fmla="*/ 2663705 w 4692778"/>
              <a:gd name="connsiteY21" fmla="*/ 3820548 h 3881036"/>
              <a:gd name="connsiteX22" fmla="*/ 1407358 w 4692778"/>
              <a:gd name="connsiteY22" fmla="*/ 3160148 h 3881036"/>
              <a:gd name="connsiteX23" fmla="*/ 177680 w 4692778"/>
              <a:gd name="connsiteY23" fmla="*/ 2463236 h 3881036"/>
              <a:gd name="connsiteX24" fmla="*/ 159583 w 4692778"/>
              <a:gd name="connsiteY24" fmla="*/ 1869511 h 3881036"/>
              <a:gd name="connsiteX0" fmla="*/ 159583 w 4692778"/>
              <a:gd name="connsiteY0" fmla="*/ 1869511 h 3890027"/>
              <a:gd name="connsiteX1" fmla="*/ 1662945 w 4692778"/>
              <a:gd name="connsiteY1" fmla="*/ 272168 h 3890027"/>
              <a:gd name="connsiteX2" fmla="*/ 3249493 w 4692778"/>
              <a:gd name="connsiteY2" fmla="*/ 34361 h 3890027"/>
              <a:gd name="connsiteX3" fmla="*/ 3292355 w 4692778"/>
              <a:gd name="connsiteY3" fmla="*/ 48648 h 3890027"/>
              <a:gd name="connsiteX4" fmla="*/ 3435230 w 4692778"/>
              <a:gd name="connsiteY4" fmla="*/ 62936 h 3890027"/>
              <a:gd name="connsiteX5" fmla="*/ 3778130 w 4692778"/>
              <a:gd name="connsiteY5" fmla="*/ 48648 h 3890027"/>
              <a:gd name="connsiteX6" fmla="*/ 3921005 w 4692778"/>
              <a:gd name="connsiteY6" fmla="*/ 20073 h 3890027"/>
              <a:gd name="connsiteX7" fmla="*/ 4092455 w 4692778"/>
              <a:gd name="connsiteY7" fmla="*/ 5786 h 3890027"/>
              <a:gd name="connsiteX8" fmla="*/ 4392493 w 4692778"/>
              <a:gd name="connsiteY8" fmla="*/ 20073 h 3890027"/>
              <a:gd name="connsiteX9" fmla="*/ 4435355 w 4692778"/>
              <a:gd name="connsiteY9" fmla="*/ 62936 h 3890027"/>
              <a:gd name="connsiteX10" fmla="*/ 4535368 w 4692778"/>
              <a:gd name="connsiteY10" fmla="*/ 148661 h 3890027"/>
              <a:gd name="connsiteX11" fmla="*/ 4592518 w 4692778"/>
              <a:gd name="connsiteY11" fmla="*/ 234386 h 3890027"/>
              <a:gd name="connsiteX12" fmla="*/ 4606805 w 4692778"/>
              <a:gd name="connsiteY12" fmla="*/ 277248 h 3890027"/>
              <a:gd name="connsiteX13" fmla="*/ 4649668 w 4692778"/>
              <a:gd name="connsiteY13" fmla="*/ 362973 h 3890027"/>
              <a:gd name="connsiteX14" fmla="*/ 4663955 w 4692778"/>
              <a:gd name="connsiteY14" fmla="*/ 448698 h 3890027"/>
              <a:gd name="connsiteX15" fmla="*/ 4678243 w 4692778"/>
              <a:gd name="connsiteY15" fmla="*/ 520136 h 3890027"/>
              <a:gd name="connsiteX16" fmla="*/ 4692530 w 4692778"/>
              <a:gd name="connsiteY16" fmla="*/ 763023 h 3890027"/>
              <a:gd name="connsiteX17" fmla="*/ 4463930 w 4692778"/>
              <a:gd name="connsiteY17" fmla="*/ 2377511 h 3890027"/>
              <a:gd name="connsiteX18" fmla="*/ 3798133 w 4692778"/>
              <a:gd name="connsiteY18" fmla="*/ 3532258 h 3890027"/>
              <a:gd name="connsiteX19" fmla="*/ 2878018 w 4692778"/>
              <a:gd name="connsiteY19" fmla="*/ 3863411 h 3890027"/>
              <a:gd name="connsiteX20" fmla="*/ 2720855 w 4692778"/>
              <a:gd name="connsiteY20" fmla="*/ 3834836 h 3890027"/>
              <a:gd name="connsiteX21" fmla="*/ 2176025 w 4692778"/>
              <a:gd name="connsiteY21" fmla="*/ 3556388 h 3890027"/>
              <a:gd name="connsiteX22" fmla="*/ 1407358 w 4692778"/>
              <a:gd name="connsiteY22" fmla="*/ 3160148 h 3890027"/>
              <a:gd name="connsiteX23" fmla="*/ 177680 w 4692778"/>
              <a:gd name="connsiteY23" fmla="*/ 2463236 h 3890027"/>
              <a:gd name="connsiteX24" fmla="*/ 159583 w 4692778"/>
              <a:gd name="connsiteY24" fmla="*/ 1869511 h 3890027"/>
              <a:gd name="connsiteX0" fmla="*/ 159583 w 4692778"/>
              <a:gd name="connsiteY0" fmla="*/ 1869511 h 3912040"/>
              <a:gd name="connsiteX1" fmla="*/ 1662945 w 4692778"/>
              <a:gd name="connsiteY1" fmla="*/ 272168 h 3912040"/>
              <a:gd name="connsiteX2" fmla="*/ 3249493 w 4692778"/>
              <a:gd name="connsiteY2" fmla="*/ 34361 h 3912040"/>
              <a:gd name="connsiteX3" fmla="*/ 3292355 w 4692778"/>
              <a:gd name="connsiteY3" fmla="*/ 48648 h 3912040"/>
              <a:gd name="connsiteX4" fmla="*/ 3435230 w 4692778"/>
              <a:gd name="connsiteY4" fmla="*/ 62936 h 3912040"/>
              <a:gd name="connsiteX5" fmla="*/ 3778130 w 4692778"/>
              <a:gd name="connsiteY5" fmla="*/ 48648 h 3912040"/>
              <a:gd name="connsiteX6" fmla="*/ 3921005 w 4692778"/>
              <a:gd name="connsiteY6" fmla="*/ 20073 h 3912040"/>
              <a:gd name="connsiteX7" fmla="*/ 4092455 w 4692778"/>
              <a:gd name="connsiteY7" fmla="*/ 5786 h 3912040"/>
              <a:gd name="connsiteX8" fmla="*/ 4392493 w 4692778"/>
              <a:gd name="connsiteY8" fmla="*/ 20073 h 3912040"/>
              <a:gd name="connsiteX9" fmla="*/ 4435355 w 4692778"/>
              <a:gd name="connsiteY9" fmla="*/ 62936 h 3912040"/>
              <a:gd name="connsiteX10" fmla="*/ 4535368 w 4692778"/>
              <a:gd name="connsiteY10" fmla="*/ 148661 h 3912040"/>
              <a:gd name="connsiteX11" fmla="*/ 4592518 w 4692778"/>
              <a:gd name="connsiteY11" fmla="*/ 234386 h 3912040"/>
              <a:gd name="connsiteX12" fmla="*/ 4606805 w 4692778"/>
              <a:gd name="connsiteY12" fmla="*/ 277248 h 3912040"/>
              <a:gd name="connsiteX13" fmla="*/ 4649668 w 4692778"/>
              <a:gd name="connsiteY13" fmla="*/ 362973 h 3912040"/>
              <a:gd name="connsiteX14" fmla="*/ 4663955 w 4692778"/>
              <a:gd name="connsiteY14" fmla="*/ 448698 h 3912040"/>
              <a:gd name="connsiteX15" fmla="*/ 4678243 w 4692778"/>
              <a:gd name="connsiteY15" fmla="*/ 520136 h 3912040"/>
              <a:gd name="connsiteX16" fmla="*/ 4692530 w 4692778"/>
              <a:gd name="connsiteY16" fmla="*/ 763023 h 3912040"/>
              <a:gd name="connsiteX17" fmla="*/ 4463930 w 4692778"/>
              <a:gd name="connsiteY17" fmla="*/ 2377511 h 3912040"/>
              <a:gd name="connsiteX18" fmla="*/ 3798133 w 4692778"/>
              <a:gd name="connsiteY18" fmla="*/ 3532258 h 3912040"/>
              <a:gd name="connsiteX19" fmla="*/ 2878018 w 4692778"/>
              <a:gd name="connsiteY19" fmla="*/ 3863411 h 3912040"/>
              <a:gd name="connsiteX20" fmla="*/ 2720855 w 4692778"/>
              <a:gd name="connsiteY20" fmla="*/ 3834836 h 3912040"/>
              <a:gd name="connsiteX21" fmla="*/ 1407358 w 4692778"/>
              <a:gd name="connsiteY21" fmla="*/ 3160148 h 3912040"/>
              <a:gd name="connsiteX22" fmla="*/ 177680 w 4692778"/>
              <a:gd name="connsiteY22" fmla="*/ 2463236 h 3912040"/>
              <a:gd name="connsiteX23" fmla="*/ 159583 w 4692778"/>
              <a:gd name="connsiteY23" fmla="*/ 1869511 h 3912040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4073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392493 w 4692778"/>
              <a:gd name="connsiteY8" fmla="*/ 20073 h 3896114"/>
              <a:gd name="connsiteX9" fmla="*/ 4435355 w 4692778"/>
              <a:gd name="connsiteY9" fmla="*/ 62936 h 3896114"/>
              <a:gd name="connsiteX10" fmla="*/ 4535368 w 4692778"/>
              <a:gd name="connsiteY10" fmla="*/ 148661 h 3896114"/>
              <a:gd name="connsiteX11" fmla="*/ 4592518 w 4692778"/>
              <a:gd name="connsiteY11" fmla="*/ 234386 h 3896114"/>
              <a:gd name="connsiteX12" fmla="*/ 4606805 w 4692778"/>
              <a:gd name="connsiteY12" fmla="*/ 277248 h 3896114"/>
              <a:gd name="connsiteX13" fmla="*/ 4649668 w 4692778"/>
              <a:gd name="connsiteY13" fmla="*/ 362973 h 3896114"/>
              <a:gd name="connsiteX14" fmla="*/ 4663955 w 4692778"/>
              <a:gd name="connsiteY14" fmla="*/ 448698 h 3896114"/>
              <a:gd name="connsiteX15" fmla="*/ 4678243 w 4692778"/>
              <a:gd name="connsiteY15" fmla="*/ 520136 h 3896114"/>
              <a:gd name="connsiteX16" fmla="*/ 4692530 w 4692778"/>
              <a:gd name="connsiteY16" fmla="*/ 763023 h 3896114"/>
              <a:gd name="connsiteX17" fmla="*/ 4463930 w 4692778"/>
              <a:gd name="connsiteY17" fmla="*/ 2377511 h 3896114"/>
              <a:gd name="connsiteX18" fmla="*/ 3798133 w 4692778"/>
              <a:gd name="connsiteY18" fmla="*/ 3532258 h 3896114"/>
              <a:gd name="connsiteX19" fmla="*/ 2878018 w 4692778"/>
              <a:gd name="connsiteY19" fmla="*/ 3863411 h 3896114"/>
              <a:gd name="connsiteX20" fmla="*/ 2324615 w 4692778"/>
              <a:gd name="connsiteY20" fmla="*/ 3804356 h 3896114"/>
              <a:gd name="connsiteX21" fmla="*/ 1305758 w 4692778"/>
              <a:gd name="connsiteY21" fmla="*/ 3160148 h 3896114"/>
              <a:gd name="connsiteX22" fmla="*/ 177680 w 4692778"/>
              <a:gd name="connsiteY22" fmla="*/ 2463236 h 3896114"/>
              <a:gd name="connsiteX23" fmla="*/ 159583 w 4692778"/>
              <a:gd name="connsiteY23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435355 w 4692778"/>
              <a:gd name="connsiteY8" fmla="*/ 62936 h 3896114"/>
              <a:gd name="connsiteX9" fmla="*/ 4535368 w 4692778"/>
              <a:gd name="connsiteY9" fmla="*/ 148661 h 3896114"/>
              <a:gd name="connsiteX10" fmla="*/ 4592518 w 4692778"/>
              <a:gd name="connsiteY10" fmla="*/ 234386 h 3896114"/>
              <a:gd name="connsiteX11" fmla="*/ 4606805 w 4692778"/>
              <a:gd name="connsiteY11" fmla="*/ 277248 h 3896114"/>
              <a:gd name="connsiteX12" fmla="*/ 4649668 w 4692778"/>
              <a:gd name="connsiteY12" fmla="*/ 362973 h 3896114"/>
              <a:gd name="connsiteX13" fmla="*/ 4663955 w 4692778"/>
              <a:gd name="connsiteY13" fmla="*/ 448698 h 3896114"/>
              <a:gd name="connsiteX14" fmla="*/ 4678243 w 4692778"/>
              <a:gd name="connsiteY14" fmla="*/ 520136 h 3896114"/>
              <a:gd name="connsiteX15" fmla="*/ 4692530 w 4692778"/>
              <a:gd name="connsiteY15" fmla="*/ 763023 h 3896114"/>
              <a:gd name="connsiteX16" fmla="*/ 4463930 w 4692778"/>
              <a:gd name="connsiteY16" fmla="*/ 2377511 h 3896114"/>
              <a:gd name="connsiteX17" fmla="*/ 3798133 w 4692778"/>
              <a:gd name="connsiteY17" fmla="*/ 3532258 h 3896114"/>
              <a:gd name="connsiteX18" fmla="*/ 2878018 w 4692778"/>
              <a:gd name="connsiteY18" fmla="*/ 3863411 h 3896114"/>
              <a:gd name="connsiteX19" fmla="*/ 2324615 w 4692778"/>
              <a:gd name="connsiteY19" fmla="*/ 3804356 h 3896114"/>
              <a:gd name="connsiteX20" fmla="*/ 1305758 w 4692778"/>
              <a:gd name="connsiteY20" fmla="*/ 3160148 h 3896114"/>
              <a:gd name="connsiteX21" fmla="*/ 177680 w 4692778"/>
              <a:gd name="connsiteY21" fmla="*/ 2463236 h 3896114"/>
              <a:gd name="connsiteX22" fmla="*/ 159583 w 4692778"/>
              <a:gd name="connsiteY22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092455 w 4692778"/>
              <a:gd name="connsiteY7" fmla="*/ 5786 h 3896114"/>
              <a:gd name="connsiteX8" fmla="*/ 4535368 w 4692778"/>
              <a:gd name="connsiteY8" fmla="*/ 148661 h 3896114"/>
              <a:gd name="connsiteX9" fmla="*/ 4592518 w 4692778"/>
              <a:gd name="connsiteY9" fmla="*/ 234386 h 3896114"/>
              <a:gd name="connsiteX10" fmla="*/ 4606805 w 4692778"/>
              <a:gd name="connsiteY10" fmla="*/ 277248 h 3896114"/>
              <a:gd name="connsiteX11" fmla="*/ 4649668 w 4692778"/>
              <a:gd name="connsiteY11" fmla="*/ 362973 h 3896114"/>
              <a:gd name="connsiteX12" fmla="*/ 4663955 w 4692778"/>
              <a:gd name="connsiteY12" fmla="*/ 448698 h 3896114"/>
              <a:gd name="connsiteX13" fmla="*/ 4678243 w 4692778"/>
              <a:gd name="connsiteY13" fmla="*/ 520136 h 3896114"/>
              <a:gd name="connsiteX14" fmla="*/ 4692530 w 4692778"/>
              <a:gd name="connsiteY14" fmla="*/ 763023 h 3896114"/>
              <a:gd name="connsiteX15" fmla="*/ 4463930 w 4692778"/>
              <a:gd name="connsiteY15" fmla="*/ 2377511 h 3896114"/>
              <a:gd name="connsiteX16" fmla="*/ 3798133 w 4692778"/>
              <a:gd name="connsiteY16" fmla="*/ 3532258 h 3896114"/>
              <a:gd name="connsiteX17" fmla="*/ 2878018 w 4692778"/>
              <a:gd name="connsiteY17" fmla="*/ 3863411 h 3896114"/>
              <a:gd name="connsiteX18" fmla="*/ 2324615 w 4692778"/>
              <a:gd name="connsiteY18" fmla="*/ 3804356 h 3896114"/>
              <a:gd name="connsiteX19" fmla="*/ 1305758 w 4692778"/>
              <a:gd name="connsiteY19" fmla="*/ 3160148 h 3896114"/>
              <a:gd name="connsiteX20" fmla="*/ 177680 w 4692778"/>
              <a:gd name="connsiteY20" fmla="*/ 2463236 h 3896114"/>
              <a:gd name="connsiteX21" fmla="*/ 159583 w 4692778"/>
              <a:gd name="connsiteY21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435230 w 4692778"/>
              <a:gd name="connsiteY4" fmla="*/ 62936 h 3896114"/>
              <a:gd name="connsiteX5" fmla="*/ 3778130 w 4692778"/>
              <a:gd name="connsiteY5" fmla="*/ 48648 h 3896114"/>
              <a:gd name="connsiteX6" fmla="*/ 3921005 w 4692778"/>
              <a:gd name="connsiteY6" fmla="*/ 20073 h 3896114"/>
              <a:gd name="connsiteX7" fmla="*/ 4535368 w 4692778"/>
              <a:gd name="connsiteY7" fmla="*/ 148661 h 3896114"/>
              <a:gd name="connsiteX8" fmla="*/ 4592518 w 4692778"/>
              <a:gd name="connsiteY8" fmla="*/ 234386 h 3896114"/>
              <a:gd name="connsiteX9" fmla="*/ 4606805 w 4692778"/>
              <a:gd name="connsiteY9" fmla="*/ 277248 h 3896114"/>
              <a:gd name="connsiteX10" fmla="*/ 4649668 w 4692778"/>
              <a:gd name="connsiteY10" fmla="*/ 362973 h 3896114"/>
              <a:gd name="connsiteX11" fmla="*/ 4663955 w 4692778"/>
              <a:gd name="connsiteY11" fmla="*/ 448698 h 3896114"/>
              <a:gd name="connsiteX12" fmla="*/ 4678243 w 4692778"/>
              <a:gd name="connsiteY12" fmla="*/ 520136 h 3896114"/>
              <a:gd name="connsiteX13" fmla="*/ 4692530 w 4692778"/>
              <a:gd name="connsiteY13" fmla="*/ 763023 h 3896114"/>
              <a:gd name="connsiteX14" fmla="*/ 4463930 w 4692778"/>
              <a:gd name="connsiteY14" fmla="*/ 2377511 h 3896114"/>
              <a:gd name="connsiteX15" fmla="*/ 3798133 w 4692778"/>
              <a:gd name="connsiteY15" fmla="*/ 3532258 h 3896114"/>
              <a:gd name="connsiteX16" fmla="*/ 2878018 w 4692778"/>
              <a:gd name="connsiteY16" fmla="*/ 3863411 h 3896114"/>
              <a:gd name="connsiteX17" fmla="*/ 2324615 w 4692778"/>
              <a:gd name="connsiteY17" fmla="*/ 3804356 h 3896114"/>
              <a:gd name="connsiteX18" fmla="*/ 1305758 w 4692778"/>
              <a:gd name="connsiteY18" fmla="*/ 3160148 h 3896114"/>
              <a:gd name="connsiteX19" fmla="*/ 177680 w 4692778"/>
              <a:gd name="connsiteY19" fmla="*/ 2463236 h 3896114"/>
              <a:gd name="connsiteX20" fmla="*/ 159583 w 4692778"/>
              <a:gd name="connsiteY20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292355 w 4692778"/>
              <a:gd name="connsiteY3" fmla="*/ 48648 h 3896114"/>
              <a:gd name="connsiteX4" fmla="*/ 3778130 w 4692778"/>
              <a:gd name="connsiteY4" fmla="*/ 48648 h 3896114"/>
              <a:gd name="connsiteX5" fmla="*/ 3921005 w 4692778"/>
              <a:gd name="connsiteY5" fmla="*/ 20073 h 3896114"/>
              <a:gd name="connsiteX6" fmla="*/ 4535368 w 4692778"/>
              <a:gd name="connsiteY6" fmla="*/ 148661 h 3896114"/>
              <a:gd name="connsiteX7" fmla="*/ 4592518 w 4692778"/>
              <a:gd name="connsiteY7" fmla="*/ 234386 h 3896114"/>
              <a:gd name="connsiteX8" fmla="*/ 4606805 w 4692778"/>
              <a:gd name="connsiteY8" fmla="*/ 277248 h 3896114"/>
              <a:gd name="connsiteX9" fmla="*/ 4649668 w 4692778"/>
              <a:gd name="connsiteY9" fmla="*/ 362973 h 3896114"/>
              <a:gd name="connsiteX10" fmla="*/ 4663955 w 4692778"/>
              <a:gd name="connsiteY10" fmla="*/ 448698 h 3896114"/>
              <a:gd name="connsiteX11" fmla="*/ 4678243 w 4692778"/>
              <a:gd name="connsiteY11" fmla="*/ 520136 h 3896114"/>
              <a:gd name="connsiteX12" fmla="*/ 4692530 w 4692778"/>
              <a:gd name="connsiteY12" fmla="*/ 763023 h 3896114"/>
              <a:gd name="connsiteX13" fmla="*/ 4463930 w 4692778"/>
              <a:gd name="connsiteY13" fmla="*/ 2377511 h 3896114"/>
              <a:gd name="connsiteX14" fmla="*/ 3798133 w 4692778"/>
              <a:gd name="connsiteY14" fmla="*/ 3532258 h 3896114"/>
              <a:gd name="connsiteX15" fmla="*/ 2878018 w 4692778"/>
              <a:gd name="connsiteY15" fmla="*/ 3863411 h 3896114"/>
              <a:gd name="connsiteX16" fmla="*/ 2324615 w 4692778"/>
              <a:gd name="connsiteY16" fmla="*/ 3804356 h 3896114"/>
              <a:gd name="connsiteX17" fmla="*/ 1305758 w 4692778"/>
              <a:gd name="connsiteY17" fmla="*/ 3160148 h 3896114"/>
              <a:gd name="connsiteX18" fmla="*/ 177680 w 4692778"/>
              <a:gd name="connsiteY18" fmla="*/ 2463236 h 3896114"/>
              <a:gd name="connsiteX19" fmla="*/ 159583 w 4692778"/>
              <a:gd name="connsiteY19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592518 w 4692778"/>
              <a:gd name="connsiteY6" fmla="*/ 234386 h 3896114"/>
              <a:gd name="connsiteX7" fmla="*/ 4606805 w 4692778"/>
              <a:gd name="connsiteY7" fmla="*/ 277248 h 3896114"/>
              <a:gd name="connsiteX8" fmla="*/ 4649668 w 4692778"/>
              <a:gd name="connsiteY8" fmla="*/ 362973 h 3896114"/>
              <a:gd name="connsiteX9" fmla="*/ 4663955 w 4692778"/>
              <a:gd name="connsiteY9" fmla="*/ 448698 h 3896114"/>
              <a:gd name="connsiteX10" fmla="*/ 4678243 w 4692778"/>
              <a:gd name="connsiteY10" fmla="*/ 520136 h 3896114"/>
              <a:gd name="connsiteX11" fmla="*/ 4692530 w 4692778"/>
              <a:gd name="connsiteY11" fmla="*/ 763023 h 3896114"/>
              <a:gd name="connsiteX12" fmla="*/ 4463930 w 4692778"/>
              <a:gd name="connsiteY12" fmla="*/ 2377511 h 3896114"/>
              <a:gd name="connsiteX13" fmla="*/ 3798133 w 4692778"/>
              <a:gd name="connsiteY13" fmla="*/ 3532258 h 3896114"/>
              <a:gd name="connsiteX14" fmla="*/ 2878018 w 4692778"/>
              <a:gd name="connsiteY14" fmla="*/ 3863411 h 3896114"/>
              <a:gd name="connsiteX15" fmla="*/ 2324615 w 4692778"/>
              <a:gd name="connsiteY15" fmla="*/ 3804356 h 3896114"/>
              <a:gd name="connsiteX16" fmla="*/ 1305758 w 4692778"/>
              <a:gd name="connsiteY16" fmla="*/ 3160148 h 3896114"/>
              <a:gd name="connsiteX17" fmla="*/ 177680 w 4692778"/>
              <a:gd name="connsiteY17" fmla="*/ 2463236 h 3896114"/>
              <a:gd name="connsiteX18" fmla="*/ 159583 w 4692778"/>
              <a:gd name="connsiteY18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592518 w 4692778"/>
              <a:gd name="connsiteY6" fmla="*/ 234386 h 3896114"/>
              <a:gd name="connsiteX7" fmla="*/ 4649668 w 4692778"/>
              <a:gd name="connsiteY7" fmla="*/ 362973 h 3896114"/>
              <a:gd name="connsiteX8" fmla="*/ 4663955 w 4692778"/>
              <a:gd name="connsiteY8" fmla="*/ 448698 h 3896114"/>
              <a:gd name="connsiteX9" fmla="*/ 4678243 w 4692778"/>
              <a:gd name="connsiteY9" fmla="*/ 520136 h 3896114"/>
              <a:gd name="connsiteX10" fmla="*/ 4692530 w 4692778"/>
              <a:gd name="connsiteY10" fmla="*/ 763023 h 3896114"/>
              <a:gd name="connsiteX11" fmla="*/ 4463930 w 4692778"/>
              <a:gd name="connsiteY11" fmla="*/ 2377511 h 3896114"/>
              <a:gd name="connsiteX12" fmla="*/ 3798133 w 4692778"/>
              <a:gd name="connsiteY12" fmla="*/ 3532258 h 3896114"/>
              <a:gd name="connsiteX13" fmla="*/ 2878018 w 4692778"/>
              <a:gd name="connsiteY13" fmla="*/ 3863411 h 3896114"/>
              <a:gd name="connsiteX14" fmla="*/ 2324615 w 4692778"/>
              <a:gd name="connsiteY14" fmla="*/ 3804356 h 3896114"/>
              <a:gd name="connsiteX15" fmla="*/ 1305758 w 4692778"/>
              <a:gd name="connsiteY15" fmla="*/ 3160148 h 3896114"/>
              <a:gd name="connsiteX16" fmla="*/ 177680 w 4692778"/>
              <a:gd name="connsiteY16" fmla="*/ 2463236 h 3896114"/>
              <a:gd name="connsiteX17" fmla="*/ 159583 w 4692778"/>
              <a:gd name="connsiteY17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649668 w 4692778"/>
              <a:gd name="connsiteY6" fmla="*/ 362973 h 3896114"/>
              <a:gd name="connsiteX7" fmla="*/ 4663955 w 4692778"/>
              <a:gd name="connsiteY7" fmla="*/ 448698 h 3896114"/>
              <a:gd name="connsiteX8" fmla="*/ 4678243 w 4692778"/>
              <a:gd name="connsiteY8" fmla="*/ 520136 h 3896114"/>
              <a:gd name="connsiteX9" fmla="*/ 4692530 w 4692778"/>
              <a:gd name="connsiteY9" fmla="*/ 763023 h 3896114"/>
              <a:gd name="connsiteX10" fmla="*/ 4463930 w 4692778"/>
              <a:gd name="connsiteY10" fmla="*/ 2377511 h 3896114"/>
              <a:gd name="connsiteX11" fmla="*/ 3798133 w 4692778"/>
              <a:gd name="connsiteY11" fmla="*/ 3532258 h 3896114"/>
              <a:gd name="connsiteX12" fmla="*/ 2878018 w 4692778"/>
              <a:gd name="connsiteY12" fmla="*/ 3863411 h 3896114"/>
              <a:gd name="connsiteX13" fmla="*/ 2324615 w 4692778"/>
              <a:gd name="connsiteY13" fmla="*/ 3804356 h 3896114"/>
              <a:gd name="connsiteX14" fmla="*/ 1305758 w 4692778"/>
              <a:gd name="connsiteY14" fmla="*/ 3160148 h 3896114"/>
              <a:gd name="connsiteX15" fmla="*/ 177680 w 4692778"/>
              <a:gd name="connsiteY15" fmla="*/ 2463236 h 3896114"/>
              <a:gd name="connsiteX16" fmla="*/ 159583 w 4692778"/>
              <a:gd name="connsiteY16" fmla="*/ 1869511 h 3896114"/>
              <a:gd name="connsiteX0" fmla="*/ 159583 w 4692778"/>
              <a:gd name="connsiteY0" fmla="*/ 1869511 h 3896114"/>
              <a:gd name="connsiteX1" fmla="*/ 1662945 w 4692778"/>
              <a:gd name="connsiteY1" fmla="*/ 272168 h 3896114"/>
              <a:gd name="connsiteX2" fmla="*/ 3249493 w 4692778"/>
              <a:gd name="connsiteY2" fmla="*/ 34361 h 3896114"/>
              <a:gd name="connsiteX3" fmla="*/ 3778130 w 4692778"/>
              <a:gd name="connsiteY3" fmla="*/ 48648 h 3896114"/>
              <a:gd name="connsiteX4" fmla="*/ 3921005 w 4692778"/>
              <a:gd name="connsiteY4" fmla="*/ 20073 h 3896114"/>
              <a:gd name="connsiteX5" fmla="*/ 4535368 w 4692778"/>
              <a:gd name="connsiteY5" fmla="*/ 148661 h 3896114"/>
              <a:gd name="connsiteX6" fmla="*/ 4663955 w 4692778"/>
              <a:gd name="connsiteY6" fmla="*/ 448698 h 3896114"/>
              <a:gd name="connsiteX7" fmla="*/ 4678243 w 4692778"/>
              <a:gd name="connsiteY7" fmla="*/ 520136 h 3896114"/>
              <a:gd name="connsiteX8" fmla="*/ 4692530 w 4692778"/>
              <a:gd name="connsiteY8" fmla="*/ 763023 h 3896114"/>
              <a:gd name="connsiteX9" fmla="*/ 4463930 w 4692778"/>
              <a:gd name="connsiteY9" fmla="*/ 2377511 h 3896114"/>
              <a:gd name="connsiteX10" fmla="*/ 3798133 w 4692778"/>
              <a:gd name="connsiteY10" fmla="*/ 3532258 h 3896114"/>
              <a:gd name="connsiteX11" fmla="*/ 2878018 w 4692778"/>
              <a:gd name="connsiteY11" fmla="*/ 3863411 h 3896114"/>
              <a:gd name="connsiteX12" fmla="*/ 2324615 w 4692778"/>
              <a:gd name="connsiteY12" fmla="*/ 3804356 h 3896114"/>
              <a:gd name="connsiteX13" fmla="*/ 1305758 w 4692778"/>
              <a:gd name="connsiteY13" fmla="*/ 3160148 h 3896114"/>
              <a:gd name="connsiteX14" fmla="*/ 177680 w 4692778"/>
              <a:gd name="connsiteY14" fmla="*/ 2463236 h 3896114"/>
              <a:gd name="connsiteX15" fmla="*/ 159583 w 4692778"/>
              <a:gd name="connsiteY15" fmla="*/ 1869511 h 3896114"/>
              <a:gd name="connsiteX0" fmla="*/ 159583 w 4695230"/>
              <a:gd name="connsiteY0" fmla="*/ 1869511 h 3896114"/>
              <a:gd name="connsiteX1" fmla="*/ 1662945 w 4695230"/>
              <a:gd name="connsiteY1" fmla="*/ 272168 h 3896114"/>
              <a:gd name="connsiteX2" fmla="*/ 3249493 w 4695230"/>
              <a:gd name="connsiteY2" fmla="*/ 34361 h 3896114"/>
              <a:gd name="connsiteX3" fmla="*/ 3778130 w 4695230"/>
              <a:gd name="connsiteY3" fmla="*/ 48648 h 3896114"/>
              <a:gd name="connsiteX4" fmla="*/ 3921005 w 4695230"/>
              <a:gd name="connsiteY4" fmla="*/ 20073 h 3896114"/>
              <a:gd name="connsiteX5" fmla="*/ 4535368 w 4695230"/>
              <a:gd name="connsiteY5" fmla="*/ 148661 h 3896114"/>
              <a:gd name="connsiteX6" fmla="*/ 4678243 w 4695230"/>
              <a:gd name="connsiteY6" fmla="*/ 520136 h 3896114"/>
              <a:gd name="connsiteX7" fmla="*/ 4692530 w 4695230"/>
              <a:gd name="connsiteY7" fmla="*/ 763023 h 3896114"/>
              <a:gd name="connsiteX8" fmla="*/ 4463930 w 4695230"/>
              <a:gd name="connsiteY8" fmla="*/ 2377511 h 3896114"/>
              <a:gd name="connsiteX9" fmla="*/ 3798133 w 4695230"/>
              <a:gd name="connsiteY9" fmla="*/ 3532258 h 3896114"/>
              <a:gd name="connsiteX10" fmla="*/ 2878018 w 4695230"/>
              <a:gd name="connsiteY10" fmla="*/ 3863411 h 3896114"/>
              <a:gd name="connsiteX11" fmla="*/ 2324615 w 4695230"/>
              <a:gd name="connsiteY11" fmla="*/ 3804356 h 3896114"/>
              <a:gd name="connsiteX12" fmla="*/ 1305758 w 4695230"/>
              <a:gd name="connsiteY12" fmla="*/ 3160148 h 3896114"/>
              <a:gd name="connsiteX13" fmla="*/ 177680 w 4695230"/>
              <a:gd name="connsiteY13" fmla="*/ 2463236 h 3896114"/>
              <a:gd name="connsiteX14" fmla="*/ 159583 w 4695230"/>
              <a:gd name="connsiteY14" fmla="*/ 1869511 h 3896114"/>
              <a:gd name="connsiteX0" fmla="*/ 159583 w 4680711"/>
              <a:gd name="connsiteY0" fmla="*/ 1869511 h 3896114"/>
              <a:gd name="connsiteX1" fmla="*/ 1662945 w 4680711"/>
              <a:gd name="connsiteY1" fmla="*/ 272168 h 3896114"/>
              <a:gd name="connsiteX2" fmla="*/ 3249493 w 4680711"/>
              <a:gd name="connsiteY2" fmla="*/ 34361 h 3896114"/>
              <a:gd name="connsiteX3" fmla="*/ 3778130 w 4680711"/>
              <a:gd name="connsiteY3" fmla="*/ 48648 h 3896114"/>
              <a:gd name="connsiteX4" fmla="*/ 3921005 w 4680711"/>
              <a:gd name="connsiteY4" fmla="*/ 20073 h 3896114"/>
              <a:gd name="connsiteX5" fmla="*/ 4535368 w 4680711"/>
              <a:gd name="connsiteY5" fmla="*/ 148661 h 3896114"/>
              <a:gd name="connsiteX6" fmla="*/ 4678243 w 4680711"/>
              <a:gd name="connsiteY6" fmla="*/ 520136 h 3896114"/>
              <a:gd name="connsiteX7" fmla="*/ 4463930 w 4680711"/>
              <a:gd name="connsiteY7" fmla="*/ 2377511 h 3896114"/>
              <a:gd name="connsiteX8" fmla="*/ 3798133 w 4680711"/>
              <a:gd name="connsiteY8" fmla="*/ 3532258 h 3896114"/>
              <a:gd name="connsiteX9" fmla="*/ 2878018 w 4680711"/>
              <a:gd name="connsiteY9" fmla="*/ 3863411 h 3896114"/>
              <a:gd name="connsiteX10" fmla="*/ 2324615 w 4680711"/>
              <a:gd name="connsiteY10" fmla="*/ 3804356 h 3896114"/>
              <a:gd name="connsiteX11" fmla="*/ 1305758 w 4680711"/>
              <a:gd name="connsiteY11" fmla="*/ 3160148 h 3896114"/>
              <a:gd name="connsiteX12" fmla="*/ 177680 w 4680711"/>
              <a:gd name="connsiteY12" fmla="*/ 2463236 h 3896114"/>
              <a:gd name="connsiteX13" fmla="*/ 159583 w 4680711"/>
              <a:gd name="connsiteY13" fmla="*/ 1869511 h 3896114"/>
              <a:gd name="connsiteX0" fmla="*/ 159583 w 4680711"/>
              <a:gd name="connsiteY0" fmla="*/ 1869511 h 3896114"/>
              <a:gd name="connsiteX1" fmla="*/ 1662945 w 4680711"/>
              <a:gd name="connsiteY1" fmla="*/ 272168 h 3896114"/>
              <a:gd name="connsiteX2" fmla="*/ 3249493 w 4680711"/>
              <a:gd name="connsiteY2" fmla="*/ 34361 h 3896114"/>
              <a:gd name="connsiteX3" fmla="*/ 3778130 w 4680711"/>
              <a:gd name="connsiteY3" fmla="*/ 48648 h 3896114"/>
              <a:gd name="connsiteX4" fmla="*/ 3921005 w 4680711"/>
              <a:gd name="connsiteY4" fmla="*/ 20073 h 3896114"/>
              <a:gd name="connsiteX5" fmla="*/ 4535368 w 4680711"/>
              <a:gd name="connsiteY5" fmla="*/ 148661 h 3896114"/>
              <a:gd name="connsiteX6" fmla="*/ 4678243 w 4680711"/>
              <a:gd name="connsiteY6" fmla="*/ 520136 h 3896114"/>
              <a:gd name="connsiteX7" fmla="*/ 4463930 w 4680711"/>
              <a:gd name="connsiteY7" fmla="*/ 2377511 h 3896114"/>
              <a:gd name="connsiteX8" fmla="*/ 3798133 w 4680711"/>
              <a:gd name="connsiteY8" fmla="*/ 3532258 h 3896114"/>
              <a:gd name="connsiteX9" fmla="*/ 2878018 w 4680711"/>
              <a:gd name="connsiteY9" fmla="*/ 3863411 h 3896114"/>
              <a:gd name="connsiteX10" fmla="*/ 2324615 w 4680711"/>
              <a:gd name="connsiteY10" fmla="*/ 3804356 h 3896114"/>
              <a:gd name="connsiteX11" fmla="*/ 1305758 w 4680711"/>
              <a:gd name="connsiteY11" fmla="*/ 3160148 h 3896114"/>
              <a:gd name="connsiteX12" fmla="*/ 177680 w 4680711"/>
              <a:gd name="connsiteY12" fmla="*/ 2463236 h 3896114"/>
              <a:gd name="connsiteX13" fmla="*/ 159583 w 4680711"/>
              <a:gd name="connsiteY13" fmla="*/ 1869511 h 3896114"/>
              <a:gd name="connsiteX0" fmla="*/ 159583 w 4741800"/>
              <a:gd name="connsiteY0" fmla="*/ 1869511 h 3896114"/>
              <a:gd name="connsiteX1" fmla="*/ 1662945 w 4741800"/>
              <a:gd name="connsiteY1" fmla="*/ 272168 h 3896114"/>
              <a:gd name="connsiteX2" fmla="*/ 3249493 w 4741800"/>
              <a:gd name="connsiteY2" fmla="*/ 34361 h 3896114"/>
              <a:gd name="connsiteX3" fmla="*/ 3778130 w 4741800"/>
              <a:gd name="connsiteY3" fmla="*/ 48648 h 3896114"/>
              <a:gd name="connsiteX4" fmla="*/ 3921005 w 4741800"/>
              <a:gd name="connsiteY4" fmla="*/ 20073 h 3896114"/>
              <a:gd name="connsiteX5" fmla="*/ 4535368 w 4741800"/>
              <a:gd name="connsiteY5" fmla="*/ 148661 h 3896114"/>
              <a:gd name="connsiteX6" fmla="*/ 4678243 w 4741800"/>
              <a:gd name="connsiteY6" fmla="*/ 520136 h 3896114"/>
              <a:gd name="connsiteX7" fmla="*/ 4463930 w 4741800"/>
              <a:gd name="connsiteY7" fmla="*/ 2377511 h 3896114"/>
              <a:gd name="connsiteX8" fmla="*/ 3798133 w 4741800"/>
              <a:gd name="connsiteY8" fmla="*/ 3532258 h 3896114"/>
              <a:gd name="connsiteX9" fmla="*/ 2878018 w 4741800"/>
              <a:gd name="connsiteY9" fmla="*/ 3863411 h 3896114"/>
              <a:gd name="connsiteX10" fmla="*/ 2324615 w 4741800"/>
              <a:gd name="connsiteY10" fmla="*/ 3804356 h 3896114"/>
              <a:gd name="connsiteX11" fmla="*/ 1305758 w 4741800"/>
              <a:gd name="connsiteY11" fmla="*/ 3160148 h 3896114"/>
              <a:gd name="connsiteX12" fmla="*/ 177680 w 4741800"/>
              <a:gd name="connsiteY12" fmla="*/ 2463236 h 3896114"/>
              <a:gd name="connsiteX13" fmla="*/ 159583 w 4741800"/>
              <a:gd name="connsiteY13" fmla="*/ 1869511 h 3896114"/>
              <a:gd name="connsiteX0" fmla="*/ 159583 w 5223919"/>
              <a:gd name="connsiteY0" fmla="*/ 1869511 h 3896114"/>
              <a:gd name="connsiteX1" fmla="*/ 1662945 w 5223919"/>
              <a:gd name="connsiteY1" fmla="*/ 272168 h 3896114"/>
              <a:gd name="connsiteX2" fmla="*/ 3249493 w 5223919"/>
              <a:gd name="connsiteY2" fmla="*/ 34361 h 3896114"/>
              <a:gd name="connsiteX3" fmla="*/ 3778130 w 5223919"/>
              <a:gd name="connsiteY3" fmla="*/ 48648 h 3896114"/>
              <a:gd name="connsiteX4" fmla="*/ 3921005 w 5223919"/>
              <a:gd name="connsiteY4" fmla="*/ 20073 h 3896114"/>
              <a:gd name="connsiteX5" fmla="*/ 4535368 w 5223919"/>
              <a:gd name="connsiteY5" fmla="*/ 148661 h 3896114"/>
              <a:gd name="connsiteX6" fmla="*/ 5196403 w 5223919"/>
              <a:gd name="connsiteY6" fmla="*/ 601416 h 3896114"/>
              <a:gd name="connsiteX7" fmla="*/ 4463930 w 5223919"/>
              <a:gd name="connsiteY7" fmla="*/ 2377511 h 3896114"/>
              <a:gd name="connsiteX8" fmla="*/ 3798133 w 5223919"/>
              <a:gd name="connsiteY8" fmla="*/ 3532258 h 3896114"/>
              <a:gd name="connsiteX9" fmla="*/ 2878018 w 5223919"/>
              <a:gd name="connsiteY9" fmla="*/ 3863411 h 3896114"/>
              <a:gd name="connsiteX10" fmla="*/ 2324615 w 5223919"/>
              <a:gd name="connsiteY10" fmla="*/ 3804356 h 3896114"/>
              <a:gd name="connsiteX11" fmla="*/ 1305758 w 5223919"/>
              <a:gd name="connsiteY11" fmla="*/ 3160148 h 3896114"/>
              <a:gd name="connsiteX12" fmla="*/ 177680 w 5223919"/>
              <a:gd name="connsiteY12" fmla="*/ 2463236 h 3896114"/>
              <a:gd name="connsiteX13" fmla="*/ 159583 w 5223919"/>
              <a:gd name="connsiteY13" fmla="*/ 1869511 h 3896114"/>
              <a:gd name="connsiteX0" fmla="*/ 159583 w 5240402"/>
              <a:gd name="connsiteY0" fmla="*/ 1869511 h 3896114"/>
              <a:gd name="connsiteX1" fmla="*/ 1662945 w 5240402"/>
              <a:gd name="connsiteY1" fmla="*/ 272168 h 3896114"/>
              <a:gd name="connsiteX2" fmla="*/ 3249493 w 5240402"/>
              <a:gd name="connsiteY2" fmla="*/ 34361 h 3896114"/>
              <a:gd name="connsiteX3" fmla="*/ 3778130 w 5240402"/>
              <a:gd name="connsiteY3" fmla="*/ 48648 h 3896114"/>
              <a:gd name="connsiteX4" fmla="*/ 3921005 w 5240402"/>
              <a:gd name="connsiteY4" fmla="*/ 20073 h 3896114"/>
              <a:gd name="connsiteX5" fmla="*/ 4535368 w 5240402"/>
              <a:gd name="connsiteY5" fmla="*/ 148661 h 3896114"/>
              <a:gd name="connsiteX6" fmla="*/ 5196403 w 5240402"/>
              <a:gd name="connsiteY6" fmla="*/ 601416 h 3896114"/>
              <a:gd name="connsiteX7" fmla="*/ 5083690 w 5240402"/>
              <a:gd name="connsiteY7" fmla="*/ 2814391 h 3896114"/>
              <a:gd name="connsiteX8" fmla="*/ 3798133 w 5240402"/>
              <a:gd name="connsiteY8" fmla="*/ 3532258 h 3896114"/>
              <a:gd name="connsiteX9" fmla="*/ 2878018 w 5240402"/>
              <a:gd name="connsiteY9" fmla="*/ 3863411 h 3896114"/>
              <a:gd name="connsiteX10" fmla="*/ 2324615 w 5240402"/>
              <a:gd name="connsiteY10" fmla="*/ 3804356 h 3896114"/>
              <a:gd name="connsiteX11" fmla="*/ 1305758 w 5240402"/>
              <a:gd name="connsiteY11" fmla="*/ 3160148 h 3896114"/>
              <a:gd name="connsiteX12" fmla="*/ 177680 w 5240402"/>
              <a:gd name="connsiteY12" fmla="*/ 2463236 h 3896114"/>
              <a:gd name="connsiteX13" fmla="*/ 159583 w 5240402"/>
              <a:gd name="connsiteY13" fmla="*/ 1869511 h 3896114"/>
              <a:gd name="connsiteX0" fmla="*/ 159583 w 5260311"/>
              <a:gd name="connsiteY0" fmla="*/ 1869511 h 3896114"/>
              <a:gd name="connsiteX1" fmla="*/ 1662945 w 5260311"/>
              <a:gd name="connsiteY1" fmla="*/ 272168 h 3896114"/>
              <a:gd name="connsiteX2" fmla="*/ 3249493 w 5260311"/>
              <a:gd name="connsiteY2" fmla="*/ 34361 h 3896114"/>
              <a:gd name="connsiteX3" fmla="*/ 3778130 w 5260311"/>
              <a:gd name="connsiteY3" fmla="*/ 48648 h 3896114"/>
              <a:gd name="connsiteX4" fmla="*/ 3921005 w 5260311"/>
              <a:gd name="connsiteY4" fmla="*/ 20073 h 3896114"/>
              <a:gd name="connsiteX5" fmla="*/ 4535368 w 5260311"/>
              <a:gd name="connsiteY5" fmla="*/ 148661 h 3896114"/>
              <a:gd name="connsiteX6" fmla="*/ 5196403 w 5260311"/>
              <a:gd name="connsiteY6" fmla="*/ 601416 h 3896114"/>
              <a:gd name="connsiteX7" fmla="*/ 5083690 w 5260311"/>
              <a:gd name="connsiteY7" fmla="*/ 2814391 h 3896114"/>
              <a:gd name="connsiteX8" fmla="*/ 3798133 w 5260311"/>
              <a:gd name="connsiteY8" fmla="*/ 3532258 h 3896114"/>
              <a:gd name="connsiteX9" fmla="*/ 2878018 w 5260311"/>
              <a:gd name="connsiteY9" fmla="*/ 3863411 h 3896114"/>
              <a:gd name="connsiteX10" fmla="*/ 2324615 w 5260311"/>
              <a:gd name="connsiteY10" fmla="*/ 3804356 h 3896114"/>
              <a:gd name="connsiteX11" fmla="*/ 1305758 w 5260311"/>
              <a:gd name="connsiteY11" fmla="*/ 3160148 h 3896114"/>
              <a:gd name="connsiteX12" fmla="*/ 177680 w 5260311"/>
              <a:gd name="connsiteY12" fmla="*/ 2463236 h 3896114"/>
              <a:gd name="connsiteX13" fmla="*/ 159583 w 5260311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311332"/>
              <a:gd name="connsiteY0" fmla="*/ 1869511 h 3896114"/>
              <a:gd name="connsiteX1" fmla="*/ 1662945 w 5311332"/>
              <a:gd name="connsiteY1" fmla="*/ 272168 h 3896114"/>
              <a:gd name="connsiteX2" fmla="*/ 3249493 w 5311332"/>
              <a:gd name="connsiteY2" fmla="*/ 34361 h 3896114"/>
              <a:gd name="connsiteX3" fmla="*/ 3778130 w 5311332"/>
              <a:gd name="connsiteY3" fmla="*/ 48648 h 3896114"/>
              <a:gd name="connsiteX4" fmla="*/ 3921005 w 5311332"/>
              <a:gd name="connsiteY4" fmla="*/ 20073 h 3896114"/>
              <a:gd name="connsiteX5" fmla="*/ 4535368 w 5311332"/>
              <a:gd name="connsiteY5" fmla="*/ 148661 h 3896114"/>
              <a:gd name="connsiteX6" fmla="*/ 5196403 w 5311332"/>
              <a:gd name="connsiteY6" fmla="*/ 601416 h 3896114"/>
              <a:gd name="connsiteX7" fmla="*/ 5083690 w 5311332"/>
              <a:gd name="connsiteY7" fmla="*/ 2814391 h 3896114"/>
              <a:gd name="connsiteX8" fmla="*/ 3798133 w 5311332"/>
              <a:gd name="connsiteY8" fmla="*/ 3532258 h 3896114"/>
              <a:gd name="connsiteX9" fmla="*/ 2878018 w 5311332"/>
              <a:gd name="connsiteY9" fmla="*/ 3863411 h 3896114"/>
              <a:gd name="connsiteX10" fmla="*/ 2324615 w 5311332"/>
              <a:gd name="connsiteY10" fmla="*/ 3804356 h 3896114"/>
              <a:gd name="connsiteX11" fmla="*/ 1305758 w 5311332"/>
              <a:gd name="connsiteY11" fmla="*/ 3160148 h 3896114"/>
              <a:gd name="connsiteX12" fmla="*/ 177680 w 5311332"/>
              <a:gd name="connsiteY12" fmla="*/ 2463236 h 3896114"/>
              <a:gd name="connsiteX13" fmla="*/ 159583 w 5311332"/>
              <a:gd name="connsiteY13" fmla="*/ 1869511 h 3896114"/>
              <a:gd name="connsiteX0" fmla="*/ 159583 w 5243072"/>
              <a:gd name="connsiteY0" fmla="*/ 1869511 h 3881084"/>
              <a:gd name="connsiteX1" fmla="*/ 1662945 w 5243072"/>
              <a:gd name="connsiteY1" fmla="*/ 272168 h 3881084"/>
              <a:gd name="connsiteX2" fmla="*/ 3249493 w 5243072"/>
              <a:gd name="connsiteY2" fmla="*/ 34361 h 3881084"/>
              <a:gd name="connsiteX3" fmla="*/ 3778130 w 5243072"/>
              <a:gd name="connsiteY3" fmla="*/ 48648 h 3881084"/>
              <a:gd name="connsiteX4" fmla="*/ 3921005 w 5243072"/>
              <a:gd name="connsiteY4" fmla="*/ 20073 h 3881084"/>
              <a:gd name="connsiteX5" fmla="*/ 4535368 w 5243072"/>
              <a:gd name="connsiteY5" fmla="*/ 148661 h 3881084"/>
              <a:gd name="connsiteX6" fmla="*/ 5196403 w 5243072"/>
              <a:gd name="connsiteY6" fmla="*/ 601416 h 3881084"/>
              <a:gd name="connsiteX7" fmla="*/ 5083690 w 5243072"/>
              <a:gd name="connsiteY7" fmla="*/ 2814391 h 3881084"/>
              <a:gd name="connsiteX8" fmla="*/ 4245173 w 5243072"/>
              <a:gd name="connsiteY8" fmla="*/ 3816738 h 3881084"/>
              <a:gd name="connsiteX9" fmla="*/ 2878018 w 5243072"/>
              <a:gd name="connsiteY9" fmla="*/ 3863411 h 3881084"/>
              <a:gd name="connsiteX10" fmla="*/ 2324615 w 5243072"/>
              <a:gd name="connsiteY10" fmla="*/ 3804356 h 3881084"/>
              <a:gd name="connsiteX11" fmla="*/ 1305758 w 5243072"/>
              <a:gd name="connsiteY11" fmla="*/ 3160148 h 3881084"/>
              <a:gd name="connsiteX12" fmla="*/ 177680 w 5243072"/>
              <a:gd name="connsiteY12" fmla="*/ 2463236 h 3881084"/>
              <a:gd name="connsiteX13" fmla="*/ 159583 w 5243072"/>
              <a:gd name="connsiteY13" fmla="*/ 1869511 h 3881084"/>
              <a:gd name="connsiteX0" fmla="*/ 159583 w 5440460"/>
              <a:gd name="connsiteY0" fmla="*/ 1869511 h 3881084"/>
              <a:gd name="connsiteX1" fmla="*/ 1662945 w 5440460"/>
              <a:gd name="connsiteY1" fmla="*/ 272168 h 3881084"/>
              <a:gd name="connsiteX2" fmla="*/ 3249493 w 5440460"/>
              <a:gd name="connsiteY2" fmla="*/ 34361 h 3881084"/>
              <a:gd name="connsiteX3" fmla="*/ 3778130 w 5440460"/>
              <a:gd name="connsiteY3" fmla="*/ 48648 h 3881084"/>
              <a:gd name="connsiteX4" fmla="*/ 3921005 w 5440460"/>
              <a:gd name="connsiteY4" fmla="*/ 20073 h 3881084"/>
              <a:gd name="connsiteX5" fmla="*/ 4535368 w 5440460"/>
              <a:gd name="connsiteY5" fmla="*/ 148661 h 3881084"/>
              <a:gd name="connsiteX6" fmla="*/ 5419923 w 5440460"/>
              <a:gd name="connsiteY6" fmla="*/ 814776 h 3881084"/>
              <a:gd name="connsiteX7" fmla="*/ 5083690 w 5440460"/>
              <a:gd name="connsiteY7" fmla="*/ 2814391 h 3881084"/>
              <a:gd name="connsiteX8" fmla="*/ 4245173 w 5440460"/>
              <a:gd name="connsiteY8" fmla="*/ 3816738 h 3881084"/>
              <a:gd name="connsiteX9" fmla="*/ 2878018 w 5440460"/>
              <a:gd name="connsiteY9" fmla="*/ 3863411 h 3881084"/>
              <a:gd name="connsiteX10" fmla="*/ 2324615 w 5440460"/>
              <a:gd name="connsiteY10" fmla="*/ 3804356 h 3881084"/>
              <a:gd name="connsiteX11" fmla="*/ 1305758 w 5440460"/>
              <a:gd name="connsiteY11" fmla="*/ 3160148 h 3881084"/>
              <a:gd name="connsiteX12" fmla="*/ 177680 w 5440460"/>
              <a:gd name="connsiteY12" fmla="*/ 2463236 h 3881084"/>
              <a:gd name="connsiteX13" fmla="*/ 159583 w 5440460"/>
              <a:gd name="connsiteY13" fmla="*/ 1869511 h 3881084"/>
              <a:gd name="connsiteX0" fmla="*/ 159583 w 5478325"/>
              <a:gd name="connsiteY0" fmla="*/ 1900051 h 3911624"/>
              <a:gd name="connsiteX1" fmla="*/ 1662945 w 5478325"/>
              <a:gd name="connsiteY1" fmla="*/ 302708 h 3911624"/>
              <a:gd name="connsiteX2" fmla="*/ 3249493 w 5478325"/>
              <a:gd name="connsiteY2" fmla="*/ 64901 h 3911624"/>
              <a:gd name="connsiteX3" fmla="*/ 3778130 w 5478325"/>
              <a:gd name="connsiteY3" fmla="*/ 79188 h 3911624"/>
              <a:gd name="connsiteX4" fmla="*/ 3921005 w 5478325"/>
              <a:gd name="connsiteY4" fmla="*/ 50613 h 3911624"/>
              <a:gd name="connsiteX5" fmla="*/ 5419923 w 5478325"/>
              <a:gd name="connsiteY5" fmla="*/ 845316 h 3911624"/>
              <a:gd name="connsiteX6" fmla="*/ 5083690 w 5478325"/>
              <a:gd name="connsiteY6" fmla="*/ 2844931 h 3911624"/>
              <a:gd name="connsiteX7" fmla="*/ 4245173 w 5478325"/>
              <a:gd name="connsiteY7" fmla="*/ 3847278 h 3911624"/>
              <a:gd name="connsiteX8" fmla="*/ 2878018 w 5478325"/>
              <a:gd name="connsiteY8" fmla="*/ 3893951 h 3911624"/>
              <a:gd name="connsiteX9" fmla="*/ 2324615 w 5478325"/>
              <a:gd name="connsiteY9" fmla="*/ 3834896 h 3911624"/>
              <a:gd name="connsiteX10" fmla="*/ 1305758 w 5478325"/>
              <a:gd name="connsiteY10" fmla="*/ 3190688 h 3911624"/>
              <a:gd name="connsiteX11" fmla="*/ 177680 w 5478325"/>
              <a:gd name="connsiteY11" fmla="*/ 2493776 h 3911624"/>
              <a:gd name="connsiteX12" fmla="*/ 159583 w 5478325"/>
              <a:gd name="connsiteY12" fmla="*/ 1900051 h 3911624"/>
              <a:gd name="connsiteX0" fmla="*/ 159583 w 5487810"/>
              <a:gd name="connsiteY0" fmla="*/ 1892881 h 3904454"/>
              <a:gd name="connsiteX1" fmla="*/ 1662945 w 5487810"/>
              <a:gd name="connsiteY1" fmla="*/ 295538 h 3904454"/>
              <a:gd name="connsiteX2" fmla="*/ 3249493 w 5487810"/>
              <a:gd name="connsiteY2" fmla="*/ 57731 h 3904454"/>
              <a:gd name="connsiteX3" fmla="*/ 3778130 w 5487810"/>
              <a:gd name="connsiteY3" fmla="*/ 72018 h 3904454"/>
              <a:gd name="connsiteX4" fmla="*/ 5419923 w 5487810"/>
              <a:gd name="connsiteY4" fmla="*/ 838146 h 3904454"/>
              <a:gd name="connsiteX5" fmla="*/ 5083690 w 5487810"/>
              <a:gd name="connsiteY5" fmla="*/ 2837761 h 3904454"/>
              <a:gd name="connsiteX6" fmla="*/ 4245173 w 5487810"/>
              <a:gd name="connsiteY6" fmla="*/ 3840108 h 3904454"/>
              <a:gd name="connsiteX7" fmla="*/ 2878018 w 5487810"/>
              <a:gd name="connsiteY7" fmla="*/ 3886781 h 3904454"/>
              <a:gd name="connsiteX8" fmla="*/ 2324615 w 5487810"/>
              <a:gd name="connsiteY8" fmla="*/ 3827726 h 3904454"/>
              <a:gd name="connsiteX9" fmla="*/ 1305758 w 5487810"/>
              <a:gd name="connsiteY9" fmla="*/ 3183518 h 3904454"/>
              <a:gd name="connsiteX10" fmla="*/ 177680 w 5487810"/>
              <a:gd name="connsiteY10" fmla="*/ 2486606 h 3904454"/>
              <a:gd name="connsiteX11" fmla="*/ 159583 w 5487810"/>
              <a:gd name="connsiteY11" fmla="*/ 1892881 h 3904454"/>
              <a:gd name="connsiteX0" fmla="*/ 159583 w 5523972"/>
              <a:gd name="connsiteY0" fmla="*/ 1869512 h 3881085"/>
              <a:gd name="connsiteX1" fmla="*/ 1662945 w 5523972"/>
              <a:gd name="connsiteY1" fmla="*/ 272169 h 3881085"/>
              <a:gd name="connsiteX2" fmla="*/ 3249493 w 5523972"/>
              <a:gd name="connsiteY2" fmla="*/ 34362 h 3881085"/>
              <a:gd name="connsiteX3" fmla="*/ 5419923 w 5523972"/>
              <a:gd name="connsiteY3" fmla="*/ 814777 h 3881085"/>
              <a:gd name="connsiteX4" fmla="*/ 5083690 w 5523972"/>
              <a:gd name="connsiteY4" fmla="*/ 2814392 h 3881085"/>
              <a:gd name="connsiteX5" fmla="*/ 4245173 w 5523972"/>
              <a:gd name="connsiteY5" fmla="*/ 3816739 h 3881085"/>
              <a:gd name="connsiteX6" fmla="*/ 2878018 w 5523972"/>
              <a:gd name="connsiteY6" fmla="*/ 3863412 h 3881085"/>
              <a:gd name="connsiteX7" fmla="*/ 2324615 w 5523972"/>
              <a:gd name="connsiteY7" fmla="*/ 3804357 h 3881085"/>
              <a:gd name="connsiteX8" fmla="*/ 1305758 w 5523972"/>
              <a:gd name="connsiteY8" fmla="*/ 3160149 h 3881085"/>
              <a:gd name="connsiteX9" fmla="*/ 177680 w 5523972"/>
              <a:gd name="connsiteY9" fmla="*/ 2463237 h 3881085"/>
              <a:gd name="connsiteX10" fmla="*/ 159583 w 5523972"/>
              <a:gd name="connsiteY10" fmla="*/ 1869512 h 3881085"/>
              <a:gd name="connsiteX0" fmla="*/ 159583 w 5523972"/>
              <a:gd name="connsiteY0" fmla="*/ 1909082 h 3920655"/>
              <a:gd name="connsiteX1" fmla="*/ 1662945 w 5523972"/>
              <a:gd name="connsiteY1" fmla="*/ 311739 h 3920655"/>
              <a:gd name="connsiteX2" fmla="*/ 3249493 w 5523972"/>
              <a:gd name="connsiteY2" fmla="*/ 73932 h 3920655"/>
              <a:gd name="connsiteX3" fmla="*/ 5419923 w 5523972"/>
              <a:gd name="connsiteY3" fmla="*/ 854347 h 3920655"/>
              <a:gd name="connsiteX4" fmla="*/ 5083690 w 5523972"/>
              <a:gd name="connsiteY4" fmla="*/ 2853962 h 3920655"/>
              <a:gd name="connsiteX5" fmla="*/ 4245173 w 5523972"/>
              <a:gd name="connsiteY5" fmla="*/ 3856309 h 3920655"/>
              <a:gd name="connsiteX6" fmla="*/ 2878018 w 5523972"/>
              <a:gd name="connsiteY6" fmla="*/ 3902982 h 3920655"/>
              <a:gd name="connsiteX7" fmla="*/ 2324615 w 5523972"/>
              <a:gd name="connsiteY7" fmla="*/ 3843927 h 3920655"/>
              <a:gd name="connsiteX8" fmla="*/ 1305758 w 5523972"/>
              <a:gd name="connsiteY8" fmla="*/ 3199719 h 3920655"/>
              <a:gd name="connsiteX9" fmla="*/ 177680 w 5523972"/>
              <a:gd name="connsiteY9" fmla="*/ 2502807 h 3920655"/>
              <a:gd name="connsiteX10" fmla="*/ 159583 w 5523972"/>
              <a:gd name="connsiteY10" fmla="*/ 1909082 h 3920655"/>
              <a:gd name="connsiteX0" fmla="*/ 159583 w 5485794"/>
              <a:gd name="connsiteY0" fmla="*/ 1902821 h 3914394"/>
              <a:gd name="connsiteX1" fmla="*/ 1662945 w 5485794"/>
              <a:gd name="connsiteY1" fmla="*/ 305478 h 3914394"/>
              <a:gd name="connsiteX2" fmla="*/ 3808293 w 5485794"/>
              <a:gd name="connsiteY2" fmla="*/ 77831 h 3914394"/>
              <a:gd name="connsiteX3" fmla="*/ 5419923 w 5485794"/>
              <a:gd name="connsiteY3" fmla="*/ 848086 h 3914394"/>
              <a:gd name="connsiteX4" fmla="*/ 5083690 w 5485794"/>
              <a:gd name="connsiteY4" fmla="*/ 2847701 h 3914394"/>
              <a:gd name="connsiteX5" fmla="*/ 4245173 w 5485794"/>
              <a:gd name="connsiteY5" fmla="*/ 3850048 h 3914394"/>
              <a:gd name="connsiteX6" fmla="*/ 2878018 w 5485794"/>
              <a:gd name="connsiteY6" fmla="*/ 3896721 h 3914394"/>
              <a:gd name="connsiteX7" fmla="*/ 2324615 w 5485794"/>
              <a:gd name="connsiteY7" fmla="*/ 3837666 h 3914394"/>
              <a:gd name="connsiteX8" fmla="*/ 1305758 w 5485794"/>
              <a:gd name="connsiteY8" fmla="*/ 3193458 h 3914394"/>
              <a:gd name="connsiteX9" fmla="*/ 177680 w 5485794"/>
              <a:gd name="connsiteY9" fmla="*/ 2496546 h 3914394"/>
              <a:gd name="connsiteX10" fmla="*/ 159583 w 5485794"/>
              <a:gd name="connsiteY10" fmla="*/ 1902821 h 3914394"/>
              <a:gd name="connsiteX0" fmla="*/ 159583 w 5485794"/>
              <a:gd name="connsiteY0" fmla="*/ 1902821 h 3914394"/>
              <a:gd name="connsiteX1" fmla="*/ 1662945 w 5485794"/>
              <a:gd name="connsiteY1" fmla="*/ 305478 h 3914394"/>
              <a:gd name="connsiteX2" fmla="*/ 3808293 w 5485794"/>
              <a:gd name="connsiteY2" fmla="*/ 77831 h 3914394"/>
              <a:gd name="connsiteX3" fmla="*/ 5419923 w 5485794"/>
              <a:gd name="connsiteY3" fmla="*/ 848086 h 3914394"/>
              <a:gd name="connsiteX4" fmla="*/ 5083690 w 5485794"/>
              <a:gd name="connsiteY4" fmla="*/ 2847701 h 3914394"/>
              <a:gd name="connsiteX5" fmla="*/ 4245173 w 5485794"/>
              <a:gd name="connsiteY5" fmla="*/ 3850048 h 3914394"/>
              <a:gd name="connsiteX6" fmla="*/ 2878018 w 5485794"/>
              <a:gd name="connsiteY6" fmla="*/ 3896721 h 3914394"/>
              <a:gd name="connsiteX7" fmla="*/ 2324615 w 5485794"/>
              <a:gd name="connsiteY7" fmla="*/ 3837666 h 3914394"/>
              <a:gd name="connsiteX8" fmla="*/ 1305758 w 5485794"/>
              <a:gd name="connsiteY8" fmla="*/ 3193458 h 3914394"/>
              <a:gd name="connsiteX9" fmla="*/ 177680 w 5485794"/>
              <a:gd name="connsiteY9" fmla="*/ 2496546 h 3914394"/>
              <a:gd name="connsiteX10" fmla="*/ 159583 w 5485794"/>
              <a:gd name="connsiteY10" fmla="*/ 1902821 h 3914394"/>
              <a:gd name="connsiteX0" fmla="*/ 159583 w 5482415"/>
              <a:gd name="connsiteY0" fmla="*/ 2066712 h 4078285"/>
              <a:gd name="connsiteX1" fmla="*/ 1662945 w 5482415"/>
              <a:gd name="connsiteY1" fmla="*/ 469369 h 4078285"/>
              <a:gd name="connsiteX2" fmla="*/ 3859093 w 5482415"/>
              <a:gd name="connsiteY2" fmla="*/ 28362 h 4078285"/>
              <a:gd name="connsiteX3" fmla="*/ 5419923 w 5482415"/>
              <a:gd name="connsiteY3" fmla="*/ 1011977 h 4078285"/>
              <a:gd name="connsiteX4" fmla="*/ 5083690 w 5482415"/>
              <a:gd name="connsiteY4" fmla="*/ 3011592 h 4078285"/>
              <a:gd name="connsiteX5" fmla="*/ 4245173 w 5482415"/>
              <a:gd name="connsiteY5" fmla="*/ 4013939 h 4078285"/>
              <a:gd name="connsiteX6" fmla="*/ 2878018 w 5482415"/>
              <a:gd name="connsiteY6" fmla="*/ 4060612 h 4078285"/>
              <a:gd name="connsiteX7" fmla="*/ 2324615 w 5482415"/>
              <a:gd name="connsiteY7" fmla="*/ 4001557 h 4078285"/>
              <a:gd name="connsiteX8" fmla="*/ 1305758 w 5482415"/>
              <a:gd name="connsiteY8" fmla="*/ 3357349 h 4078285"/>
              <a:gd name="connsiteX9" fmla="*/ 177680 w 5482415"/>
              <a:gd name="connsiteY9" fmla="*/ 2660437 h 4078285"/>
              <a:gd name="connsiteX10" fmla="*/ 159583 w 5482415"/>
              <a:gd name="connsiteY10" fmla="*/ 2066712 h 4078285"/>
              <a:gd name="connsiteX0" fmla="*/ 159583 w 5482415"/>
              <a:gd name="connsiteY0" fmla="*/ 2066712 h 4112792"/>
              <a:gd name="connsiteX1" fmla="*/ 1662945 w 5482415"/>
              <a:gd name="connsiteY1" fmla="*/ 469369 h 4112792"/>
              <a:gd name="connsiteX2" fmla="*/ 3859093 w 5482415"/>
              <a:gd name="connsiteY2" fmla="*/ 28362 h 4112792"/>
              <a:gd name="connsiteX3" fmla="*/ 5419923 w 5482415"/>
              <a:gd name="connsiteY3" fmla="*/ 1011977 h 4112792"/>
              <a:gd name="connsiteX4" fmla="*/ 5083690 w 5482415"/>
              <a:gd name="connsiteY4" fmla="*/ 3011592 h 4112792"/>
              <a:gd name="connsiteX5" fmla="*/ 4245173 w 5482415"/>
              <a:gd name="connsiteY5" fmla="*/ 4013939 h 4112792"/>
              <a:gd name="connsiteX6" fmla="*/ 2324615 w 5482415"/>
              <a:gd name="connsiteY6" fmla="*/ 4001557 h 4112792"/>
              <a:gd name="connsiteX7" fmla="*/ 1305758 w 5482415"/>
              <a:gd name="connsiteY7" fmla="*/ 3357349 h 4112792"/>
              <a:gd name="connsiteX8" fmla="*/ 177680 w 5482415"/>
              <a:gd name="connsiteY8" fmla="*/ 2660437 h 4112792"/>
              <a:gd name="connsiteX9" fmla="*/ 159583 w 5482415"/>
              <a:gd name="connsiteY9" fmla="*/ 2066712 h 4112792"/>
              <a:gd name="connsiteX0" fmla="*/ 159583 w 5482415"/>
              <a:gd name="connsiteY0" fmla="*/ 2066712 h 4072479"/>
              <a:gd name="connsiteX1" fmla="*/ 1662945 w 5482415"/>
              <a:gd name="connsiteY1" fmla="*/ 469369 h 4072479"/>
              <a:gd name="connsiteX2" fmla="*/ 3859093 w 5482415"/>
              <a:gd name="connsiteY2" fmla="*/ 28362 h 4072479"/>
              <a:gd name="connsiteX3" fmla="*/ 5419923 w 5482415"/>
              <a:gd name="connsiteY3" fmla="*/ 1011977 h 4072479"/>
              <a:gd name="connsiteX4" fmla="*/ 5083690 w 5482415"/>
              <a:gd name="connsiteY4" fmla="*/ 3011592 h 4072479"/>
              <a:gd name="connsiteX5" fmla="*/ 4245173 w 5482415"/>
              <a:gd name="connsiteY5" fmla="*/ 4013939 h 4072479"/>
              <a:gd name="connsiteX6" fmla="*/ 2324615 w 5482415"/>
              <a:gd name="connsiteY6" fmla="*/ 3889797 h 4072479"/>
              <a:gd name="connsiteX7" fmla="*/ 1305758 w 5482415"/>
              <a:gd name="connsiteY7" fmla="*/ 3357349 h 4072479"/>
              <a:gd name="connsiteX8" fmla="*/ 177680 w 5482415"/>
              <a:gd name="connsiteY8" fmla="*/ 2660437 h 4072479"/>
              <a:gd name="connsiteX9" fmla="*/ 159583 w 5482415"/>
              <a:gd name="connsiteY9" fmla="*/ 2066712 h 4072479"/>
              <a:gd name="connsiteX0" fmla="*/ 159583 w 5482415"/>
              <a:gd name="connsiteY0" fmla="*/ 2066712 h 4072479"/>
              <a:gd name="connsiteX1" fmla="*/ 1662945 w 5482415"/>
              <a:gd name="connsiteY1" fmla="*/ 469369 h 4072479"/>
              <a:gd name="connsiteX2" fmla="*/ 3859093 w 5482415"/>
              <a:gd name="connsiteY2" fmla="*/ 28362 h 4072479"/>
              <a:gd name="connsiteX3" fmla="*/ 5419923 w 5482415"/>
              <a:gd name="connsiteY3" fmla="*/ 1011977 h 4072479"/>
              <a:gd name="connsiteX4" fmla="*/ 5083690 w 5482415"/>
              <a:gd name="connsiteY4" fmla="*/ 3011592 h 4072479"/>
              <a:gd name="connsiteX5" fmla="*/ 4245173 w 5482415"/>
              <a:gd name="connsiteY5" fmla="*/ 4013939 h 4072479"/>
              <a:gd name="connsiteX6" fmla="*/ 2324615 w 5482415"/>
              <a:gd name="connsiteY6" fmla="*/ 3889797 h 4072479"/>
              <a:gd name="connsiteX7" fmla="*/ 1305758 w 5482415"/>
              <a:gd name="connsiteY7" fmla="*/ 3357349 h 4072479"/>
              <a:gd name="connsiteX8" fmla="*/ 177680 w 5482415"/>
              <a:gd name="connsiteY8" fmla="*/ 2660437 h 4072479"/>
              <a:gd name="connsiteX9" fmla="*/ 159583 w 5482415"/>
              <a:gd name="connsiteY9" fmla="*/ 2066712 h 407247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159583 w 5482415"/>
              <a:gd name="connsiteY0" fmla="*/ 2066712 h 4098539"/>
              <a:gd name="connsiteX1" fmla="*/ 1662945 w 5482415"/>
              <a:gd name="connsiteY1" fmla="*/ 469369 h 4098539"/>
              <a:gd name="connsiteX2" fmla="*/ 3859093 w 5482415"/>
              <a:gd name="connsiteY2" fmla="*/ 28362 h 4098539"/>
              <a:gd name="connsiteX3" fmla="*/ 5419923 w 5482415"/>
              <a:gd name="connsiteY3" fmla="*/ 1011977 h 4098539"/>
              <a:gd name="connsiteX4" fmla="*/ 5083690 w 5482415"/>
              <a:gd name="connsiteY4" fmla="*/ 3011592 h 4098539"/>
              <a:gd name="connsiteX5" fmla="*/ 4245173 w 5482415"/>
              <a:gd name="connsiteY5" fmla="*/ 4013939 h 4098539"/>
              <a:gd name="connsiteX6" fmla="*/ 2324615 w 5482415"/>
              <a:gd name="connsiteY6" fmla="*/ 3889797 h 4098539"/>
              <a:gd name="connsiteX7" fmla="*/ 177680 w 5482415"/>
              <a:gd name="connsiteY7" fmla="*/ 2660437 h 4098539"/>
              <a:gd name="connsiteX8" fmla="*/ 159583 w 5482415"/>
              <a:gd name="connsiteY8" fmla="*/ 2066712 h 4098539"/>
              <a:gd name="connsiteX0" fmla="*/ 318157 w 5488589"/>
              <a:gd name="connsiteY0" fmla="*/ 1609512 h 4098539"/>
              <a:gd name="connsiteX1" fmla="*/ 1669119 w 5488589"/>
              <a:gd name="connsiteY1" fmla="*/ 469369 h 4098539"/>
              <a:gd name="connsiteX2" fmla="*/ 3865267 w 5488589"/>
              <a:gd name="connsiteY2" fmla="*/ 28362 h 4098539"/>
              <a:gd name="connsiteX3" fmla="*/ 5426097 w 5488589"/>
              <a:gd name="connsiteY3" fmla="*/ 1011977 h 4098539"/>
              <a:gd name="connsiteX4" fmla="*/ 5089864 w 5488589"/>
              <a:gd name="connsiteY4" fmla="*/ 3011592 h 4098539"/>
              <a:gd name="connsiteX5" fmla="*/ 4251347 w 5488589"/>
              <a:gd name="connsiteY5" fmla="*/ 4013939 h 4098539"/>
              <a:gd name="connsiteX6" fmla="*/ 2330789 w 5488589"/>
              <a:gd name="connsiteY6" fmla="*/ 3889797 h 4098539"/>
              <a:gd name="connsiteX7" fmla="*/ 183854 w 5488589"/>
              <a:gd name="connsiteY7" fmla="*/ 2660437 h 4098539"/>
              <a:gd name="connsiteX8" fmla="*/ 318157 w 5488589"/>
              <a:gd name="connsiteY8" fmla="*/ 1609512 h 4098539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09512 h 4091161"/>
              <a:gd name="connsiteX1" fmla="*/ 1669119 w 5564314"/>
              <a:gd name="connsiteY1" fmla="*/ 469369 h 4091161"/>
              <a:gd name="connsiteX2" fmla="*/ 3865267 w 5564314"/>
              <a:gd name="connsiteY2" fmla="*/ 28362 h 4091161"/>
              <a:gd name="connsiteX3" fmla="*/ 5426097 w 5564314"/>
              <a:gd name="connsiteY3" fmla="*/ 1011977 h 4091161"/>
              <a:gd name="connsiteX4" fmla="*/ 5354024 w 5564314"/>
              <a:gd name="connsiteY4" fmla="*/ 3113192 h 4091161"/>
              <a:gd name="connsiteX5" fmla="*/ 4251347 w 5564314"/>
              <a:gd name="connsiteY5" fmla="*/ 4013939 h 4091161"/>
              <a:gd name="connsiteX6" fmla="*/ 2330789 w 5564314"/>
              <a:gd name="connsiteY6" fmla="*/ 3889797 h 4091161"/>
              <a:gd name="connsiteX7" fmla="*/ 183854 w 5564314"/>
              <a:gd name="connsiteY7" fmla="*/ 2660437 h 4091161"/>
              <a:gd name="connsiteX8" fmla="*/ 318157 w 5564314"/>
              <a:gd name="connsiteY8" fmla="*/ 1609512 h 4091161"/>
              <a:gd name="connsiteX0" fmla="*/ 318157 w 5564314"/>
              <a:gd name="connsiteY0" fmla="*/ 1624612 h 4106261"/>
              <a:gd name="connsiteX1" fmla="*/ 1608159 w 5564314"/>
              <a:gd name="connsiteY1" fmla="*/ 413349 h 4106261"/>
              <a:gd name="connsiteX2" fmla="*/ 3865267 w 5564314"/>
              <a:gd name="connsiteY2" fmla="*/ 43462 h 4106261"/>
              <a:gd name="connsiteX3" fmla="*/ 5426097 w 5564314"/>
              <a:gd name="connsiteY3" fmla="*/ 1027077 h 4106261"/>
              <a:gd name="connsiteX4" fmla="*/ 5354024 w 5564314"/>
              <a:gd name="connsiteY4" fmla="*/ 3128292 h 4106261"/>
              <a:gd name="connsiteX5" fmla="*/ 4251347 w 5564314"/>
              <a:gd name="connsiteY5" fmla="*/ 4029039 h 4106261"/>
              <a:gd name="connsiteX6" fmla="*/ 2330789 w 5564314"/>
              <a:gd name="connsiteY6" fmla="*/ 3904897 h 4106261"/>
              <a:gd name="connsiteX7" fmla="*/ 183854 w 5564314"/>
              <a:gd name="connsiteY7" fmla="*/ 2675537 h 4106261"/>
              <a:gd name="connsiteX8" fmla="*/ 318157 w 5564314"/>
              <a:gd name="connsiteY8" fmla="*/ 1624612 h 4106261"/>
              <a:gd name="connsiteX0" fmla="*/ 318157 w 5698084"/>
              <a:gd name="connsiteY0" fmla="*/ 1635624 h 4117273"/>
              <a:gd name="connsiteX1" fmla="*/ 1608159 w 5698084"/>
              <a:gd name="connsiteY1" fmla="*/ 424361 h 4117273"/>
              <a:gd name="connsiteX2" fmla="*/ 3865267 w 5698084"/>
              <a:gd name="connsiteY2" fmla="*/ 54474 h 4117273"/>
              <a:gd name="connsiteX3" fmla="*/ 5598817 w 5698084"/>
              <a:gd name="connsiteY3" fmla="*/ 1190489 h 4117273"/>
              <a:gd name="connsiteX4" fmla="*/ 5354024 w 5698084"/>
              <a:gd name="connsiteY4" fmla="*/ 3139304 h 4117273"/>
              <a:gd name="connsiteX5" fmla="*/ 4251347 w 5698084"/>
              <a:gd name="connsiteY5" fmla="*/ 4040051 h 4117273"/>
              <a:gd name="connsiteX6" fmla="*/ 2330789 w 5698084"/>
              <a:gd name="connsiteY6" fmla="*/ 3915909 h 4117273"/>
              <a:gd name="connsiteX7" fmla="*/ 183854 w 5698084"/>
              <a:gd name="connsiteY7" fmla="*/ 2686549 h 4117273"/>
              <a:gd name="connsiteX8" fmla="*/ 318157 w 5698084"/>
              <a:gd name="connsiteY8" fmla="*/ 1635624 h 4117273"/>
              <a:gd name="connsiteX0" fmla="*/ 294770 w 5715337"/>
              <a:gd name="connsiteY0" fmla="*/ 1328661 h 4094790"/>
              <a:gd name="connsiteX1" fmla="*/ 1625412 w 5715337"/>
              <a:gd name="connsiteY1" fmla="*/ 401878 h 4094790"/>
              <a:gd name="connsiteX2" fmla="*/ 3882520 w 5715337"/>
              <a:gd name="connsiteY2" fmla="*/ 31991 h 4094790"/>
              <a:gd name="connsiteX3" fmla="*/ 5616070 w 5715337"/>
              <a:gd name="connsiteY3" fmla="*/ 1168006 h 4094790"/>
              <a:gd name="connsiteX4" fmla="*/ 5371277 w 5715337"/>
              <a:gd name="connsiteY4" fmla="*/ 3116821 h 4094790"/>
              <a:gd name="connsiteX5" fmla="*/ 4268600 w 5715337"/>
              <a:gd name="connsiteY5" fmla="*/ 4017568 h 4094790"/>
              <a:gd name="connsiteX6" fmla="*/ 2348042 w 5715337"/>
              <a:gd name="connsiteY6" fmla="*/ 3893426 h 4094790"/>
              <a:gd name="connsiteX7" fmla="*/ 201107 w 5715337"/>
              <a:gd name="connsiteY7" fmla="*/ 2664066 h 4094790"/>
              <a:gd name="connsiteX8" fmla="*/ 294770 w 5715337"/>
              <a:gd name="connsiteY8" fmla="*/ 1328661 h 4094790"/>
              <a:gd name="connsiteX0" fmla="*/ 355732 w 5776299"/>
              <a:gd name="connsiteY0" fmla="*/ 1328661 h 4094790"/>
              <a:gd name="connsiteX1" fmla="*/ 1686374 w 5776299"/>
              <a:gd name="connsiteY1" fmla="*/ 401878 h 4094790"/>
              <a:gd name="connsiteX2" fmla="*/ 3943482 w 5776299"/>
              <a:gd name="connsiteY2" fmla="*/ 31991 h 4094790"/>
              <a:gd name="connsiteX3" fmla="*/ 5677032 w 5776299"/>
              <a:gd name="connsiteY3" fmla="*/ 1168006 h 4094790"/>
              <a:gd name="connsiteX4" fmla="*/ 5432239 w 5776299"/>
              <a:gd name="connsiteY4" fmla="*/ 3116821 h 4094790"/>
              <a:gd name="connsiteX5" fmla="*/ 4329562 w 5776299"/>
              <a:gd name="connsiteY5" fmla="*/ 4017568 h 4094790"/>
              <a:gd name="connsiteX6" fmla="*/ 2409004 w 5776299"/>
              <a:gd name="connsiteY6" fmla="*/ 3893426 h 4094790"/>
              <a:gd name="connsiteX7" fmla="*/ 262069 w 5776299"/>
              <a:gd name="connsiteY7" fmla="*/ 2664066 h 4094790"/>
              <a:gd name="connsiteX8" fmla="*/ 355732 w 5776299"/>
              <a:gd name="connsiteY8" fmla="*/ 1328661 h 4094790"/>
              <a:gd name="connsiteX0" fmla="*/ 355732 w 6065718"/>
              <a:gd name="connsiteY0" fmla="*/ 1339162 h 4105291"/>
              <a:gd name="connsiteX1" fmla="*/ 1686374 w 6065718"/>
              <a:gd name="connsiteY1" fmla="*/ 412379 h 4105291"/>
              <a:gd name="connsiteX2" fmla="*/ 3943482 w 6065718"/>
              <a:gd name="connsiteY2" fmla="*/ 42492 h 4105291"/>
              <a:gd name="connsiteX3" fmla="*/ 6002152 w 6065718"/>
              <a:gd name="connsiteY3" fmla="*/ 1351227 h 4105291"/>
              <a:gd name="connsiteX4" fmla="*/ 5432239 w 6065718"/>
              <a:gd name="connsiteY4" fmla="*/ 3127322 h 4105291"/>
              <a:gd name="connsiteX5" fmla="*/ 4329562 w 6065718"/>
              <a:gd name="connsiteY5" fmla="*/ 4028069 h 4105291"/>
              <a:gd name="connsiteX6" fmla="*/ 2409004 w 6065718"/>
              <a:gd name="connsiteY6" fmla="*/ 3903927 h 4105291"/>
              <a:gd name="connsiteX7" fmla="*/ 262069 w 6065718"/>
              <a:gd name="connsiteY7" fmla="*/ 2674567 h 4105291"/>
              <a:gd name="connsiteX8" fmla="*/ 355732 w 6065718"/>
              <a:gd name="connsiteY8" fmla="*/ 1339162 h 4105291"/>
              <a:gd name="connsiteX0" fmla="*/ 355732 w 6112828"/>
              <a:gd name="connsiteY0" fmla="*/ 1339162 h 4100878"/>
              <a:gd name="connsiteX1" fmla="*/ 1686374 w 6112828"/>
              <a:gd name="connsiteY1" fmla="*/ 412379 h 4100878"/>
              <a:gd name="connsiteX2" fmla="*/ 3943482 w 6112828"/>
              <a:gd name="connsiteY2" fmla="*/ 42492 h 4100878"/>
              <a:gd name="connsiteX3" fmla="*/ 6002152 w 6112828"/>
              <a:gd name="connsiteY3" fmla="*/ 1351227 h 4100878"/>
              <a:gd name="connsiteX4" fmla="*/ 5676079 w 6112828"/>
              <a:gd name="connsiteY4" fmla="*/ 3188282 h 4100878"/>
              <a:gd name="connsiteX5" fmla="*/ 4329562 w 6112828"/>
              <a:gd name="connsiteY5" fmla="*/ 4028069 h 4100878"/>
              <a:gd name="connsiteX6" fmla="*/ 2409004 w 6112828"/>
              <a:gd name="connsiteY6" fmla="*/ 3903927 h 4100878"/>
              <a:gd name="connsiteX7" fmla="*/ 262069 w 6112828"/>
              <a:gd name="connsiteY7" fmla="*/ 2674567 h 4100878"/>
              <a:gd name="connsiteX8" fmla="*/ 355732 w 6112828"/>
              <a:gd name="connsiteY8" fmla="*/ 1339162 h 4100878"/>
              <a:gd name="connsiteX0" fmla="*/ 355732 w 6117222"/>
              <a:gd name="connsiteY0" fmla="*/ 1136600 h 3898316"/>
              <a:gd name="connsiteX1" fmla="*/ 1686374 w 6117222"/>
              <a:gd name="connsiteY1" fmla="*/ 209817 h 3898316"/>
              <a:gd name="connsiteX2" fmla="*/ 3882522 w 6117222"/>
              <a:gd name="connsiteY2" fmla="*/ 73610 h 3898316"/>
              <a:gd name="connsiteX3" fmla="*/ 6002152 w 6117222"/>
              <a:gd name="connsiteY3" fmla="*/ 1148665 h 3898316"/>
              <a:gd name="connsiteX4" fmla="*/ 5676079 w 6117222"/>
              <a:gd name="connsiteY4" fmla="*/ 2985720 h 3898316"/>
              <a:gd name="connsiteX5" fmla="*/ 4329562 w 6117222"/>
              <a:gd name="connsiteY5" fmla="*/ 3825507 h 3898316"/>
              <a:gd name="connsiteX6" fmla="*/ 2409004 w 6117222"/>
              <a:gd name="connsiteY6" fmla="*/ 3701365 h 3898316"/>
              <a:gd name="connsiteX7" fmla="*/ 262069 w 6117222"/>
              <a:gd name="connsiteY7" fmla="*/ 2472005 h 3898316"/>
              <a:gd name="connsiteX8" fmla="*/ 355732 w 6117222"/>
              <a:gd name="connsiteY8" fmla="*/ 1136600 h 3898316"/>
              <a:gd name="connsiteX0" fmla="*/ 277118 w 6038608"/>
              <a:gd name="connsiteY0" fmla="*/ 1086612 h 3848328"/>
              <a:gd name="connsiteX1" fmla="*/ 1607760 w 6038608"/>
              <a:gd name="connsiteY1" fmla="*/ 413829 h 3848328"/>
              <a:gd name="connsiteX2" fmla="*/ 3803908 w 6038608"/>
              <a:gd name="connsiteY2" fmla="*/ 23622 h 3848328"/>
              <a:gd name="connsiteX3" fmla="*/ 5923538 w 6038608"/>
              <a:gd name="connsiteY3" fmla="*/ 1098677 h 3848328"/>
              <a:gd name="connsiteX4" fmla="*/ 5597465 w 6038608"/>
              <a:gd name="connsiteY4" fmla="*/ 2935732 h 3848328"/>
              <a:gd name="connsiteX5" fmla="*/ 4250948 w 6038608"/>
              <a:gd name="connsiteY5" fmla="*/ 3775519 h 3848328"/>
              <a:gd name="connsiteX6" fmla="*/ 2330390 w 6038608"/>
              <a:gd name="connsiteY6" fmla="*/ 3651377 h 3848328"/>
              <a:gd name="connsiteX7" fmla="*/ 183455 w 6038608"/>
              <a:gd name="connsiteY7" fmla="*/ 2422017 h 3848328"/>
              <a:gd name="connsiteX8" fmla="*/ 277118 w 6038608"/>
              <a:gd name="connsiteY8" fmla="*/ 1086612 h 3848328"/>
              <a:gd name="connsiteX0" fmla="*/ 289416 w 6030586"/>
              <a:gd name="connsiteY0" fmla="*/ 1445744 h 3851860"/>
              <a:gd name="connsiteX1" fmla="*/ 1599738 w 6030586"/>
              <a:gd name="connsiteY1" fmla="*/ 417361 h 3851860"/>
              <a:gd name="connsiteX2" fmla="*/ 3795886 w 6030586"/>
              <a:gd name="connsiteY2" fmla="*/ 27154 h 3851860"/>
              <a:gd name="connsiteX3" fmla="*/ 5915516 w 6030586"/>
              <a:gd name="connsiteY3" fmla="*/ 1102209 h 3851860"/>
              <a:gd name="connsiteX4" fmla="*/ 5589443 w 6030586"/>
              <a:gd name="connsiteY4" fmla="*/ 2939264 h 3851860"/>
              <a:gd name="connsiteX5" fmla="*/ 4242926 w 6030586"/>
              <a:gd name="connsiteY5" fmla="*/ 3779051 h 3851860"/>
              <a:gd name="connsiteX6" fmla="*/ 2322368 w 6030586"/>
              <a:gd name="connsiteY6" fmla="*/ 3654909 h 3851860"/>
              <a:gd name="connsiteX7" fmla="*/ 175433 w 6030586"/>
              <a:gd name="connsiteY7" fmla="*/ 2425549 h 3851860"/>
              <a:gd name="connsiteX8" fmla="*/ 289416 w 6030586"/>
              <a:gd name="connsiteY8" fmla="*/ 1445744 h 3851860"/>
              <a:gd name="connsiteX0" fmla="*/ 399591 w 5978201"/>
              <a:gd name="connsiteY0" fmla="*/ 1466293 h 3852089"/>
              <a:gd name="connsiteX1" fmla="*/ 1547353 w 5978201"/>
              <a:gd name="connsiteY1" fmla="*/ 417590 h 3852089"/>
              <a:gd name="connsiteX2" fmla="*/ 3743501 w 5978201"/>
              <a:gd name="connsiteY2" fmla="*/ 27383 h 3852089"/>
              <a:gd name="connsiteX3" fmla="*/ 5863131 w 5978201"/>
              <a:gd name="connsiteY3" fmla="*/ 1102438 h 3852089"/>
              <a:gd name="connsiteX4" fmla="*/ 5537058 w 5978201"/>
              <a:gd name="connsiteY4" fmla="*/ 2939493 h 3852089"/>
              <a:gd name="connsiteX5" fmla="*/ 4190541 w 5978201"/>
              <a:gd name="connsiteY5" fmla="*/ 3779280 h 3852089"/>
              <a:gd name="connsiteX6" fmla="*/ 2269983 w 5978201"/>
              <a:gd name="connsiteY6" fmla="*/ 3655138 h 3852089"/>
              <a:gd name="connsiteX7" fmla="*/ 123048 w 5978201"/>
              <a:gd name="connsiteY7" fmla="*/ 2425778 h 3852089"/>
              <a:gd name="connsiteX8" fmla="*/ 399591 w 5978201"/>
              <a:gd name="connsiteY8" fmla="*/ 1466293 h 3852089"/>
              <a:gd name="connsiteX0" fmla="*/ 408110 w 5986720"/>
              <a:gd name="connsiteY0" fmla="*/ 1472104 h 3857900"/>
              <a:gd name="connsiteX1" fmla="*/ 1840352 w 5986720"/>
              <a:gd name="connsiteY1" fmla="*/ 382761 h 3857900"/>
              <a:gd name="connsiteX2" fmla="*/ 3752020 w 5986720"/>
              <a:gd name="connsiteY2" fmla="*/ 33194 h 3857900"/>
              <a:gd name="connsiteX3" fmla="*/ 5871650 w 5986720"/>
              <a:gd name="connsiteY3" fmla="*/ 1108249 h 3857900"/>
              <a:gd name="connsiteX4" fmla="*/ 5545577 w 5986720"/>
              <a:gd name="connsiteY4" fmla="*/ 2945304 h 3857900"/>
              <a:gd name="connsiteX5" fmla="*/ 4199060 w 5986720"/>
              <a:gd name="connsiteY5" fmla="*/ 3785091 h 3857900"/>
              <a:gd name="connsiteX6" fmla="*/ 2278502 w 5986720"/>
              <a:gd name="connsiteY6" fmla="*/ 3660949 h 3857900"/>
              <a:gd name="connsiteX7" fmla="*/ 131567 w 5986720"/>
              <a:gd name="connsiteY7" fmla="*/ 2431589 h 3857900"/>
              <a:gd name="connsiteX8" fmla="*/ 408110 w 5986720"/>
              <a:gd name="connsiteY8" fmla="*/ 1472104 h 3857900"/>
              <a:gd name="connsiteX0" fmla="*/ 408110 w 5965549"/>
              <a:gd name="connsiteY0" fmla="*/ 1435020 h 3820816"/>
              <a:gd name="connsiteX1" fmla="*/ 1840352 w 5965549"/>
              <a:gd name="connsiteY1" fmla="*/ 345677 h 3820816"/>
              <a:gd name="connsiteX2" fmla="*/ 4046660 w 5965549"/>
              <a:gd name="connsiteY2" fmla="*/ 36750 h 3820816"/>
              <a:gd name="connsiteX3" fmla="*/ 5871650 w 5965549"/>
              <a:gd name="connsiteY3" fmla="*/ 1071165 h 3820816"/>
              <a:gd name="connsiteX4" fmla="*/ 5545577 w 5965549"/>
              <a:gd name="connsiteY4" fmla="*/ 2908220 h 3820816"/>
              <a:gd name="connsiteX5" fmla="*/ 4199060 w 5965549"/>
              <a:gd name="connsiteY5" fmla="*/ 3748007 h 3820816"/>
              <a:gd name="connsiteX6" fmla="*/ 2278502 w 5965549"/>
              <a:gd name="connsiteY6" fmla="*/ 3623865 h 3820816"/>
              <a:gd name="connsiteX7" fmla="*/ 131567 w 5965549"/>
              <a:gd name="connsiteY7" fmla="*/ 2394505 h 3820816"/>
              <a:gd name="connsiteX8" fmla="*/ 408110 w 5965549"/>
              <a:gd name="connsiteY8" fmla="*/ 1435020 h 3820816"/>
              <a:gd name="connsiteX0" fmla="*/ 408110 w 5982963"/>
              <a:gd name="connsiteY0" fmla="*/ 1435685 h 3821481"/>
              <a:gd name="connsiteX1" fmla="*/ 1840352 w 5982963"/>
              <a:gd name="connsiteY1" fmla="*/ 346342 h 3821481"/>
              <a:gd name="connsiteX2" fmla="*/ 4046660 w 5982963"/>
              <a:gd name="connsiteY2" fmla="*/ 37415 h 3821481"/>
              <a:gd name="connsiteX3" fmla="*/ 5891970 w 5982963"/>
              <a:gd name="connsiteY3" fmla="*/ 1081990 h 3821481"/>
              <a:gd name="connsiteX4" fmla="*/ 5545577 w 5982963"/>
              <a:gd name="connsiteY4" fmla="*/ 2908885 h 3821481"/>
              <a:gd name="connsiteX5" fmla="*/ 4199060 w 5982963"/>
              <a:gd name="connsiteY5" fmla="*/ 3748672 h 3821481"/>
              <a:gd name="connsiteX6" fmla="*/ 2278502 w 5982963"/>
              <a:gd name="connsiteY6" fmla="*/ 3624530 h 3821481"/>
              <a:gd name="connsiteX7" fmla="*/ 131567 w 5982963"/>
              <a:gd name="connsiteY7" fmla="*/ 2395170 h 3821481"/>
              <a:gd name="connsiteX8" fmla="*/ 408110 w 5982963"/>
              <a:gd name="connsiteY8" fmla="*/ 1435685 h 3821481"/>
              <a:gd name="connsiteX0" fmla="*/ 408110 w 5969238"/>
              <a:gd name="connsiteY0" fmla="*/ 1435685 h 3754169"/>
              <a:gd name="connsiteX1" fmla="*/ 1840352 w 5969238"/>
              <a:gd name="connsiteY1" fmla="*/ 346342 h 3754169"/>
              <a:gd name="connsiteX2" fmla="*/ 4046660 w 5969238"/>
              <a:gd name="connsiteY2" fmla="*/ 37415 h 3754169"/>
              <a:gd name="connsiteX3" fmla="*/ 5891970 w 5969238"/>
              <a:gd name="connsiteY3" fmla="*/ 1081990 h 3754169"/>
              <a:gd name="connsiteX4" fmla="*/ 5545577 w 5969238"/>
              <a:gd name="connsiteY4" fmla="*/ 2908885 h 3754169"/>
              <a:gd name="connsiteX5" fmla="*/ 4839140 w 5969238"/>
              <a:gd name="connsiteY5" fmla="*/ 3636912 h 3754169"/>
              <a:gd name="connsiteX6" fmla="*/ 2278502 w 5969238"/>
              <a:gd name="connsiteY6" fmla="*/ 3624530 h 3754169"/>
              <a:gd name="connsiteX7" fmla="*/ 131567 w 5969238"/>
              <a:gd name="connsiteY7" fmla="*/ 2395170 h 3754169"/>
              <a:gd name="connsiteX8" fmla="*/ 408110 w 5969238"/>
              <a:gd name="connsiteY8" fmla="*/ 1435685 h 3754169"/>
              <a:gd name="connsiteX0" fmla="*/ 408110 w 5969238"/>
              <a:gd name="connsiteY0" fmla="*/ 1435685 h 3754169"/>
              <a:gd name="connsiteX1" fmla="*/ 1840352 w 5969238"/>
              <a:gd name="connsiteY1" fmla="*/ 346342 h 3754169"/>
              <a:gd name="connsiteX2" fmla="*/ 4046660 w 5969238"/>
              <a:gd name="connsiteY2" fmla="*/ 37415 h 3754169"/>
              <a:gd name="connsiteX3" fmla="*/ 5891970 w 5969238"/>
              <a:gd name="connsiteY3" fmla="*/ 1081990 h 3754169"/>
              <a:gd name="connsiteX4" fmla="*/ 5545577 w 5969238"/>
              <a:gd name="connsiteY4" fmla="*/ 2908885 h 3754169"/>
              <a:gd name="connsiteX5" fmla="*/ 4839140 w 5969238"/>
              <a:gd name="connsiteY5" fmla="*/ 3636912 h 3754169"/>
              <a:gd name="connsiteX6" fmla="*/ 2278502 w 5969238"/>
              <a:gd name="connsiteY6" fmla="*/ 3624530 h 3754169"/>
              <a:gd name="connsiteX7" fmla="*/ 131567 w 5969238"/>
              <a:gd name="connsiteY7" fmla="*/ 2395170 h 3754169"/>
              <a:gd name="connsiteX8" fmla="*/ 408110 w 5969238"/>
              <a:gd name="connsiteY8" fmla="*/ 1435685 h 3754169"/>
              <a:gd name="connsiteX0" fmla="*/ 408110 w 6066587"/>
              <a:gd name="connsiteY0" fmla="*/ 1435685 h 3744248"/>
              <a:gd name="connsiteX1" fmla="*/ 1840352 w 6066587"/>
              <a:gd name="connsiteY1" fmla="*/ 346342 h 3744248"/>
              <a:gd name="connsiteX2" fmla="*/ 4046660 w 6066587"/>
              <a:gd name="connsiteY2" fmla="*/ 37415 h 3744248"/>
              <a:gd name="connsiteX3" fmla="*/ 5891970 w 6066587"/>
              <a:gd name="connsiteY3" fmla="*/ 1081990 h 3744248"/>
              <a:gd name="connsiteX4" fmla="*/ 5870697 w 6066587"/>
              <a:gd name="connsiteY4" fmla="*/ 3091765 h 3744248"/>
              <a:gd name="connsiteX5" fmla="*/ 4839140 w 6066587"/>
              <a:gd name="connsiteY5" fmla="*/ 3636912 h 3744248"/>
              <a:gd name="connsiteX6" fmla="*/ 2278502 w 6066587"/>
              <a:gd name="connsiteY6" fmla="*/ 3624530 h 3744248"/>
              <a:gd name="connsiteX7" fmla="*/ 131567 w 6066587"/>
              <a:gd name="connsiteY7" fmla="*/ 2395170 h 3744248"/>
              <a:gd name="connsiteX8" fmla="*/ 408110 w 6066587"/>
              <a:gd name="connsiteY8" fmla="*/ 1435685 h 3744248"/>
              <a:gd name="connsiteX0" fmla="*/ 399901 w 6058378"/>
              <a:gd name="connsiteY0" fmla="*/ 1435685 h 3639526"/>
              <a:gd name="connsiteX1" fmla="*/ 1832143 w 6058378"/>
              <a:gd name="connsiteY1" fmla="*/ 346342 h 3639526"/>
              <a:gd name="connsiteX2" fmla="*/ 4038451 w 6058378"/>
              <a:gd name="connsiteY2" fmla="*/ 37415 h 3639526"/>
              <a:gd name="connsiteX3" fmla="*/ 5883761 w 6058378"/>
              <a:gd name="connsiteY3" fmla="*/ 1081990 h 3639526"/>
              <a:gd name="connsiteX4" fmla="*/ 5862488 w 6058378"/>
              <a:gd name="connsiteY4" fmla="*/ 3091765 h 3639526"/>
              <a:gd name="connsiteX5" fmla="*/ 4830931 w 6058378"/>
              <a:gd name="connsiteY5" fmla="*/ 3636912 h 3639526"/>
              <a:gd name="connsiteX6" fmla="*/ 2158533 w 6058378"/>
              <a:gd name="connsiteY6" fmla="*/ 3258770 h 3639526"/>
              <a:gd name="connsiteX7" fmla="*/ 123358 w 6058378"/>
              <a:gd name="connsiteY7" fmla="*/ 2395170 h 3639526"/>
              <a:gd name="connsiteX8" fmla="*/ 399901 w 6058378"/>
              <a:gd name="connsiteY8" fmla="*/ 1435685 h 3639526"/>
              <a:gd name="connsiteX0" fmla="*/ 515636 w 6021713"/>
              <a:gd name="connsiteY0" fmla="*/ 1218872 h 3636073"/>
              <a:gd name="connsiteX1" fmla="*/ 1795478 w 6021713"/>
              <a:gd name="connsiteY1" fmla="*/ 342889 h 3636073"/>
              <a:gd name="connsiteX2" fmla="*/ 4001786 w 6021713"/>
              <a:gd name="connsiteY2" fmla="*/ 33962 h 3636073"/>
              <a:gd name="connsiteX3" fmla="*/ 5847096 w 6021713"/>
              <a:gd name="connsiteY3" fmla="*/ 1078537 h 3636073"/>
              <a:gd name="connsiteX4" fmla="*/ 5825823 w 6021713"/>
              <a:gd name="connsiteY4" fmla="*/ 3088312 h 3636073"/>
              <a:gd name="connsiteX5" fmla="*/ 4794266 w 6021713"/>
              <a:gd name="connsiteY5" fmla="*/ 3633459 h 3636073"/>
              <a:gd name="connsiteX6" fmla="*/ 2121868 w 6021713"/>
              <a:gd name="connsiteY6" fmla="*/ 3255317 h 3636073"/>
              <a:gd name="connsiteX7" fmla="*/ 86693 w 6021713"/>
              <a:gd name="connsiteY7" fmla="*/ 2391717 h 3636073"/>
              <a:gd name="connsiteX8" fmla="*/ 515636 w 6021713"/>
              <a:gd name="connsiteY8" fmla="*/ 1218872 h 3636073"/>
              <a:gd name="connsiteX0" fmla="*/ 1927 w 5936947"/>
              <a:gd name="connsiteY0" fmla="*/ 2419612 h 3663968"/>
              <a:gd name="connsiteX1" fmla="*/ 1710712 w 5936947"/>
              <a:gd name="connsiteY1" fmla="*/ 370784 h 3663968"/>
              <a:gd name="connsiteX2" fmla="*/ 3917020 w 5936947"/>
              <a:gd name="connsiteY2" fmla="*/ 61857 h 3663968"/>
              <a:gd name="connsiteX3" fmla="*/ 5762330 w 5936947"/>
              <a:gd name="connsiteY3" fmla="*/ 1106432 h 3663968"/>
              <a:gd name="connsiteX4" fmla="*/ 5741057 w 5936947"/>
              <a:gd name="connsiteY4" fmla="*/ 3116207 h 3663968"/>
              <a:gd name="connsiteX5" fmla="*/ 4709500 w 5936947"/>
              <a:gd name="connsiteY5" fmla="*/ 3661354 h 3663968"/>
              <a:gd name="connsiteX6" fmla="*/ 2037102 w 5936947"/>
              <a:gd name="connsiteY6" fmla="*/ 3283212 h 3663968"/>
              <a:gd name="connsiteX7" fmla="*/ 1927 w 5936947"/>
              <a:gd name="connsiteY7" fmla="*/ 2419612 h 3663968"/>
              <a:gd name="connsiteX0" fmla="*/ 946 w 5935966"/>
              <a:gd name="connsiteY0" fmla="*/ 2386558 h 3630914"/>
              <a:gd name="connsiteX1" fmla="*/ 1801171 w 5935966"/>
              <a:gd name="connsiteY1" fmla="*/ 479970 h 3630914"/>
              <a:gd name="connsiteX2" fmla="*/ 3916039 w 5935966"/>
              <a:gd name="connsiteY2" fmla="*/ 28803 h 3630914"/>
              <a:gd name="connsiteX3" fmla="*/ 5761349 w 5935966"/>
              <a:gd name="connsiteY3" fmla="*/ 1073378 h 3630914"/>
              <a:gd name="connsiteX4" fmla="*/ 5740076 w 5935966"/>
              <a:gd name="connsiteY4" fmla="*/ 3083153 h 3630914"/>
              <a:gd name="connsiteX5" fmla="*/ 4708519 w 5935966"/>
              <a:gd name="connsiteY5" fmla="*/ 3628300 h 3630914"/>
              <a:gd name="connsiteX6" fmla="*/ 2036121 w 5935966"/>
              <a:gd name="connsiteY6" fmla="*/ 3250158 h 3630914"/>
              <a:gd name="connsiteX7" fmla="*/ 946 w 5935966"/>
              <a:gd name="connsiteY7" fmla="*/ 2386558 h 3630914"/>
              <a:gd name="connsiteX0" fmla="*/ 268 w 5935288"/>
              <a:gd name="connsiteY0" fmla="*/ 2386558 h 3710270"/>
              <a:gd name="connsiteX1" fmla="*/ 1800493 w 5935288"/>
              <a:gd name="connsiteY1" fmla="*/ 479970 h 3710270"/>
              <a:gd name="connsiteX2" fmla="*/ 3915361 w 5935288"/>
              <a:gd name="connsiteY2" fmla="*/ 28803 h 3710270"/>
              <a:gd name="connsiteX3" fmla="*/ 5760671 w 5935288"/>
              <a:gd name="connsiteY3" fmla="*/ 1073378 h 3710270"/>
              <a:gd name="connsiteX4" fmla="*/ 5739398 w 5935288"/>
              <a:gd name="connsiteY4" fmla="*/ 3083153 h 3710270"/>
              <a:gd name="connsiteX5" fmla="*/ 4707841 w 5935288"/>
              <a:gd name="connsiteY5" fmla="*/ 3628300 h 3710270"/>
              <a:gd name="connsiteX6" fmla="*/ 1923683 w 5935288"/>
              <a:gd name="connsiteY6" fmla="*/ 3575278 h 3710270"/>
              <a:gd name="connsiteX7" fmla="*/ 268 w 5935288"/>
              <a:gd name="connsiteY7" fmla="*/ 2386558 h 3710270"/>
              <a:gd name="connsiteX0" fmla="*/ 268 w 5948624"/>
              <a:gd name="connsiteY0" fmla="*/ 2386558 h 3721694"/>
              <a:gd name="connsiteX1" fmla="*/ 1800493 w 5948624"/>
              <a:gd name="connsiteY1" fmla="*/ 479970 h 3721694"/>
              <a:gd name="connsiteX2" fmla="*/ 3915361 w 5948624"/>
              <a:gd name="connsiteY2" fmla="*/ 28803 h 3721694"/>
              <a:gd name="connsiteX3" fmla="*/ 5760671 w 5948624"/>
              <a:gd name="connsiteY3" fmla="*/ 1073378 h 3721694"/>
              <a:gd name="connsiteX4" fmla="*/ 5739398 w 5948624"/>
              <a:gd name="connsiteY4" fmla="*/ 3083153 h 3721694"/>
              <a:gd name="connsiteX5" fmla="*/ 4453841 w 5948624"/>
              <a:gd name="connsiteY5" fmla="*/ 3648620 h 3721694"/>
              <a:gd name="connsiteX6" fmla="*/ 1923683 w 5948624"/>
              <a:gd name="connsiteY6" fmla="*/ 3575278 h 3721694"/>
              <a:gd name="connsiteX7" fmla="*/ 268 w 5948624"/>
              <a:gd name="connsiteY7" fmla="*/ 2386558 h 3721694"/>
              <a:gd name="connsiteX0" fmla="*/ 268 w 5948624"/>
              <a:gd name="connsiteY0" fmla="*/ 2386558 h 3721694"/>
              <a:gd name="connsiteX1" fmla="*/ 1800493 w 5948624"/>
              <a:gd name="connsiteY1" fmla="*/ 479970 h 3721694"/>
              <a:gd name="connsiteX2" fmla="*/ 3915361 w 5948624"/>
              <a:gd name="connsiteY2" fmla="*/ 28803 h 3721694"/>
              <a:gd name="connsiteX3" fmla="*/ 5760671 w 5948624"/>
              <a:gd name="connsiteY3" fmla="*/ 1073378 h 3721694"/>
              <a:gd name="connsiteX4" fmla="*/ 5739398 w 5948624"/>
              <a:gd name="connsiteY4" fmla="*/ 3083153 h 3721694"/>
              <a:gd name="connsiteX5" fmla="*/ 4453841 w 5948624"/>
              <a:gd name="connsiteY5" fmla="*/ 3648620 h 3721694"/>
              <a:gd name="connsiteX6" fmla="*/ 1923683 w 5948624"/>
              <a:gd name="connsiteY6" fmla="*/ 3575278 h 3721694"/>
              <a:gd name="connsiteX7" fmla="*/ 268 w 5948624"/>
              <a:gd name="connsiteY7" fmla="*/ 2386558 h 3721694"/>
              <a:gd name="connsiteX0" fmla="*/ 268 w 5930057"/>
              <a:gd name="connsiteY0" fmla="*/ 2386558 h 3737130"/>
              <a:gd name="connsiteX1" fmla="*/ 1800493 w 5930057"/>
              <a:gd name="connsiteY1" fmla="*/ 479970 h 3737130"/>
              <a:gd name="connsiteX2" fmla="*/ 3915361 w 5930057"/>
              <a:gd name="connsiteY2" fmla="*/ 28803 h 3737130"/>
              <a:gd name="connsiteX3" fmla="*/ 5760671 w 5930057"/>
              <a:gd name="connsiteY3" fmla="*/ 1073378 h 3737130"/>
              <a:gd name="connsiteX4" fmla="*/ 5698758 w 5930057"/>
              <a:gd name="connsiteY4" fmla="*/ 2849473 h 3737130"/>
              <a:gd name="connsiteX5" fmla="*/ 4453841 w 5930057"/>
              <a:gd name="connsiteY5" fmla="*/ 3648620 h 3737130"/>
              <a:gd name="connsiteX6" fmla="*/ 1923683 w 5930057"/>
              <a:gd name="connsiteY6" fmla="*/ 3575278 h 3737130"/>
              <a:gd name="connsiteX7" fmla="*/ 268 w 5930057"/>
              <a:gd name="connsiteY7" fmla="*/ 2386558 h 3737130"/>
              <a:gd name="connsiteX0" fmla="*/ 268 w 5930057"/>
              <a:gd name="connsiteY0" fmla="*/ 2386558 h 3688076"/>
              <a:gd name="connsiteX1" fmla="*/ 1800493 w 5930057"/>
              <a:gd name="connsiteY1" fmla="*/ 479970 h 3688076"/>
              <a:gd name="connsiteX2" fmla="*/ 3915361 w 5930057"/>
              <a:gd name="connsiteY2" fmla="*/ 28803 h 3688076"/>
              <a:gd name="connsiteX3" fmla="*/ 5760671 w 5930057"/>
              <a:gd name="connsiteY3" fmla="*/ 1073378 h 3688076"/>
              <a:gd name="connsiteX4" fmla="*/ 5698758 w 5930057"/>
              <a:gd name="connsiteY4" fmla="*/ 2849473 h 3688076"/>
              <a:gd name="connsiteX5" fmla="*/ 4453841 w 5930057"/>
              <a:gd name="connsiteY5" fmla="*/ 3648620 h 3688076"/>
              <a:gd name="connsiteX6" fmla="*/ 1923683 w 5930057"/>
              <a:gd name="connsiteY6" fmla="*/ 3443198 h 3688076"/>
              <a:gd name="connsiteX7" fmla="*/ 268 w 5930057"/>
              <a:gd name="connsiteY7" fmla="*/ 2386558 h 3688076"/>
              <a:gd name="connsiteX0" fmla="*/ 268 w 5916308"/>
              <a:gd name="connsiteY0" fmla="*/ 2365397 h 3666915"/>
              <a:gd name="connsiteX1" fmla="*/ 1800493 w 5916308"/>
              <a:gd name="connsiteY1" fmla="*/ 458809 h 3666915"/>
              <a:gd name="connsiteX2" fmla="*/ 3915361 w 5916308"/>
              <a:gd name="connsiteY2" fmla="*/ 7642 h 3666915"/>
              <a:gd name="connsiteX3" fmla="*/ 5740351 w 5916308"/>
              <a:gd name="connsiteY3" fmla="*/ 686457 h 3666915"/>
              <a:gd name="connsiteX4" fmla="*/ 5698758 w 5916308"/>
              <a:gd name="connsiteY4" fmla="*/ 2828312 h 3666915"/>
              <a:gd name="connsiteX5" fmla="*/ 4453841 w 5916308"/>
              <a:gd name="connsiteY5" fmla="*/ 3627459 h 3666915"/>
              <a:gd name="connsiteX6" fmla="*/ 1923683 w 5916308"/>
              <a:gd name="connsiteY6" fmla="*/ 3422037 h 3666915"/>
              <a:gd name="connsiteX7" fmla="*/ 268 w 5916308"/>
              <a:gd name="connsiteY7" fmla="*/ 2365397 h 3666915"/>
              <a:gd name="connsiteX0" fmla="*/ 6198 w 5922238"/>
              <a:gd name="connsiteY0" fmla="*/ 2358120 h 3659638"/>
              <a:gd name="connsiteX1" fmla="*/ 1410183 w 5922238"/>
              <a:gd name="connsiteY1" fmla="*/ 614092 h 3659638"/>
              <a:gd name="connsiteX2" fmla="*/ 3921291 w 5922238"/>
              <a:gd name="connsiteY2" fmla="*/ 365 h 3659638"/>
              <a:gd name="connsiteX3" fmla="*/ 5746281 w 5922238"/>
              <a:gd name="connsiteY3" fmla="*/ 679180 h 3659638"/>
              <a:gd name="connsiteX4" fmla="*/ 5704688 w 5922238"/>
              <a:gd name="connsiteY4" fmla="*/ 2821035 h 3659638"/>
              <a:gd name="connsiteX5" fmla="*/ 4459771 w 5922238"/>
              <a:gd name="connsiteY5" fmla="*/ 3620182 h 3659638"/>
              <a:gd name="connsiteX6" fmla="*/ 1929613 w 5922238"/>
              <a:gd name="connsiteY6" fmla="*/ 3414760 h 3659638"/>
              <a:gd name="connsiteX7" fmla="*/ 6198 w 5922238"/>
              <a:gd name="connsiteY7" fmla="*/ 2358120 h 3659638"/>
              <a:gd name="connsiteX0" fmla="*/ 6088 w 5929301"/>
              <a:gd name="connsiteY0" fmla="*/ 2216217 h 3517735"/>
              <a:gd name="connsiteX1" fmla="*/ 1410073 w 5929301"/>
              <a:gd name="connsiteY1" fmla="*/ 472189 h 3517735"/>
              <a:gd name="connsiteX2" fmla="*/ 3819581 w 5929301"/>
              <a:gd name="connsiteY2" fmla="*/ 702 h 3517735"/>
              <a:gd name="connsiteX3" fmla="*/ 5746171 w 5929301"/>
              <a:gd name="connsiteY3" fmla="*/ 537277 h 3517735"/>
              <a:gd name="connsiteX4" fmla="*/ 5704578 w 5929301"/>
              <a:gd name="connsiteY4" fmla="*/ 2679132 h 3517735"/>
              <a:gd name="connsiteX5" fmla="*/ 4459661 w 5929301"/>
              <a:gd name="connsiteY5" fmla="*/ 3478279 h 3517735"/>
              <a:gd name="connsiteX6" fmla="*/ 1929503 w 5929301"/>
              <a:gd name="connsiteY6" fmla="*/ 3272857 h 3517735"/>
              <a:gd name="connsiteX7" fmla="*/ 6088 w 5929301"/>
              <a:gd name="connsiteY7" fmla="*/ 2216217 h 3517735"/>
              <a:gd name="connsiteX0" fmla="*/ 6078 w 5930011"/>
              <a:gd name="connsiteY0" fmla="*/ 2347973 h 3649491"/>
              <a:gd name="connsiteX1" fmla="*/ 1410063 w 5930011"/>
              <a:gd name="connsiteY1" fmla="*/ 603945 h 3649491"/>
              <a:gd name="connsiteX2" fmla="*/ 3809411 w 5930011"/>
              <a:gd name="connsiteY2" fmla="*/ 378 h 3649491"/>
              <a:gd name="connsiteX3" fmla="*/ 5746161 w 5930011"/>
              <a:gd name="connsiteY3" fmla="*/ 669033 h 3649491"/>
              <a:gd name="connsiteX4" fmla="*/ 5704568 w 5930011"/>
              <a:gd name="connsiteY4" fmla="*/ 2810888 h 3649491"/>
              <a:gd name="connsiteX5" fmla="*/ 4459651 w 5930011"/>
              <a:gd name="connsiteY5" fmla="*/ 3610035 h 3649491"/>
              <a:gd name="connsiteX6" fmla="*/ 1929493 w 5930011"/>
              <a:gd name="connsiteY6" fmla="*/ 3404613 h 3649491"/>
              <a:gd name="connsiteX7" fmla="*/ 6078 w 5930011"/>
              <a:gd name="connsiteY7" fmla="*/ 2347973 h 3649491"/>
              <a:gd name="connsiteX0" fmla="*/ 6067 w 5930719"/>
              <a:gd name="connsiteY0" fmla="*/ 2266844 h 3568362"/>
              <a:gd name="connsiteX1" fmla="*/ 1410052 w 5930719"/>
              <a:gd name="connsiteY1" fmla="*/ 522816 h 3568362"/>
              <a:gd name="connsiteX2" fmla="*/ 3799240 w 5930719"/>
              <a:gd name="connsiteY2" fmla="*/ 529 h 3568362"/>
              <a:gd name="connsiteX3" fmla="*/ 5746150 w 5930719"/>
              <a:gd name="connsiteY3" fmla="*/ 587904 h 3568362"/>
              <a:gd name="connsiteX4" fmla="*/ 5704557 w 5930719"/>
              <a:gd name="connsiteY4" fmla="*/ 2729759 h 3568362"/>
              <a:gd name="connsiteX5" fmla="*/ 4459640 w 5930719"/>
              <a:gd name="connsiteY5" fmla="*/ 3528906 h 3568362"/>
              <a:gd name="connsiteX6" fmla="*/ 1929482 w 5930719"/>
              <a:gd name="connsiteY6" fmla="*/ 3323484 h 3568362"/>
              <a:gd name="connsiteX7" fmla="*/ 6067 w 5930719"/>
              <a:gd name="connsiteY7" fmla="*/ 2266844 h 3568362"/>
              <a:gd name="connsiteX0" fmla="*/ 8279 w 5932931"/>
              <a:gd name="connsiteY0" fmla="*/ 2271510 h 3573028"/>
              <a:gd name="connsiteX1" fmla="*/ 1341144 w 5932931"/>
              <a:gd name="connsiteY1" fmla="*/ 822122 h 3573028"/>
              <a:gd name="connsiteX2" fmla="*/ 3801452 w 5932931"/>
              <a:gd name="connsiteY2" fmla="*/ 5195 h 3573028"/>
              <a:gd name="connsiteX3" fmla="*/ 5748362 w 5932931"/>
              <a:gd name="connsiteY3" fmla="*/ 592570 h 3573028"/>
              <a:gd name="connsiteX4" fmla="*/ 5706769 w 5932931"/>
              <a:gd name="connsiteY4" fmla="*/ 2734425 h 3573028"/>
              <a:gd name="connsiteX5" fmla="*/ 4461852 w 5932931"/>
              <a:gd name="connsiteY5" fmla="*/ 3533572 h 3573028"/>
              <a:gd name="connsiteX6" fmla="*/ 1931694 w 5932931"/>
              <a:gd name="connsiteY6" fmla="*/ 3328150 h 3573028"/>
              <a:gd name="connsiteX7" fmla="*/ 8279 w 5932931"/>
              <a:gd name="connsiteY7" fmla="*/ 2271510 h 3573028"/>
              <a:gd name="connsiteX0" fmla="*/ 8279 w 5932931"/>
              <a:gd name="connsiteY0" fmla="*/ 2271510 h 3612304"/>
              <a:gd name="connsiteX1" fmla="*/ 1341144 w 5932931"/>
              <a:gd name="connsiteY1" fmla="*/ 822122 h 3612304"/>
              <a:gd name="connsiteX2" fmla="*/ 3801452 w 5932931"/>
              <a:gd name="connsiteY2" fmla="*/ 5195 h 3612304"/>
              <a:gd name="connsiteX3" fmla="*/ 5748362 w 5932931"/>
              <a:gd name="connsiteY3" fmla="*/ 592570 h 3612304"/>
              <a:gd name="connsiteX4" fmla="*/ 5706769 w 5932931"/>
              <a:gd name="connsiteY4" fmla="*/ 2734425 h 3612304"/>
              <a:gd name="connsiteX5" fmla="*/ 4461852 w 5932931"/>
              <a:gd name="connsiteY5" fmla="*/ 3533572 h 3612304"/>
              <a:gd name="connsiteX6" fmla="*/ 1931694 w 5932931"/>
              <a:gd name="connsiteY6" fmla="*/ 3439910 h 3612304"/>
              <a:gd name="connsiteX7" fmla="*/ 8279 w 5932931"/>
              <a:gd name="connsiteY7" fmla="*/ 2271510 h 3612304"/>
              <a:gd name="connsiteX0" fmla="*/ 7831 w 5993443"/>
              <a:gd name="connsiteY0" fmla="*/ 2261350 h 3612835"/>
              <a:gd name="connsiteX1" fmla="*/ 1401656 w 5993443"/>
              <a:gd name="connsiteY1" fmla="*/ 822122 h 3612835"/>
              <a:gd name="connsiteX2" fmla="*/ 3861964 w 5993443"/>
              <a:gd name="connsiteY2" fmla="*/ 5195 h 3612835"/>
              <a:gd name="connsiteX3" fmla="*/ 5808874 w 5993443"/>
              <a:gd name="connsiteY3" fmla="*/ 592570 h 3612835"/>
              <a:gd name="connsiteX4" fmla="*/ 5767281 w 5993443"/>
              <a:gd name="connsiteY4" fmla="*/ 2734425 h 3612835"/>
              <a:gd name="connsiteX5" fmla="*/ 4522364 w 5993443"/>
              <a:gd name="connsiteY5" fmla="*/ 3533572 h 3612835"/>
              <a:gd name="connsiteX6" fmla="*/ 1992206 w 5993443"/>
              <a:gd name="connsiteY6" fmla="*/ 3439910 h 3612835"/>
              <a:gd name="connsiteX7" fmla="*/ 7831 w 5993443"/>
              <a:gd name="connsiteY7" fmla="*/ 2261350 h 3612835"/>
              <a:gd name="connsiteX0" fmla="*/ 8325 w 5993937"/>
              <a:gd name="connsiteY0" fmla="*/ 2261350 h 3575967"/>
              <a:gd name="connsiteX1" fmla="*/ 1402150 w 5993937"/>
              <a:gd name="connsiteY1" fmla="*/ 822122 h 3575967"/>
              <a:gd name="connsiteX2" fmla="*/ 3862458 w 5993937"/>
              <a:gd name="connsiteY2" fmla="*/ 5195 h 3575967"/>
              <a:gd name="connsiteX3" fmla="*/ 5809368 w 5993937"/>
              <a:gd name="connsiteY3" fmla="*/ 592570 h 3575967"/>
              <a:gd name="connsiteX4" fmla="*/ 5767775 w 5993937"/>
              <a:gd name="connsiteY4" fmla="*/ 2734425 h 3575967"/>
              <a:gd name="connsiteX5" fmla="*/ 4522858 w 5993937"/>
              <a:gd name="connsiteY5" fmla="*/ 3533572 h 3575967"/>
              <a:gd name="connsiteX6" fmla="*/ 2013020 w 5993937"/>
              <a:gd name="connsiteY6" fmla="*/ 3338310 h 3575967"/>
              <a:gd name="connsiteX7" fmla="*/ 8325 w 5993937"/>
              <a:gd name="connsiteY7" fmla="*/ 2261350 h 3575967"/>
              <a:gd name="connsiteX0" fmla="*/ 8325 w 6069012"/>
              <a:gd name="connsiteY0" fmla="*/ 2261465 h 3573862"/>
              <a:gd name="connsiteX1" fmla="*/ 1402150 w 6069012"/>
              <a:gd name="connsiteY1" fmla="*/ 822237 h 3573862"/>
              <a:gd name="connsiteX2" fmla="*/ 3862458 w 6069012"/>
              <a:gd name="connsiteY2" fmla="*/ 5310 h 3573862"/>
              <a:gd name="connsiteX3" fmla="*/ 5809368 w 6069012"/>
              <a:gd name="connsiteY3" fmla="*/ 592685 h 3573862"/>
              <a:gd name="connsiteX4" fmla="*/ 5910015 w 6069012"/>
              <a:gd name="connsiteY4" fmla="*/ 2765020 h 3573862"/>
              <a:gd name="connsiteX5" fmla="*/ 4522858 w 6069012"/>
              <a:gd name="connsiteY5" fmla="*/ 3533687 h 3573862"/>
              <a:gd name="connsiteX6" fmla="*/ 2013020 w 6069012"/>
              <a:gd name="connsiteY6" fmla="*/ 3338425 h 3573862"/>
              <a:gd name="connsiteX7" fmla="*/ 8325 w 6069012"/>
              <a:gd name="connsiteY7" fmla="*/ 2261465 h 3573862"/>
              <a:gd name="connsiteX0" fmla="*/ 8325 w 5982941"/>
              <a:gd name="connsiteY0" fmla="*/ 2269937 h 3582334"/>
              <a:gd name="connsiteX1" fmla="*/ 1402150 w 5982941"/>
              <a:gd name="connsiteY1" fmla="*/ 830709 h 3582334"/>
              <a:gd name="connsiteX2" fmla="*/ 3862458 w 5982941"/>
              <a:gd name="connsiteY2" fmla="*/ 13782 h 3582334"/>
              <a:gd name="connsiteX3" fmla="*/ 5585848 w 5982941"/>
              <a:gd name="connsiteY3" fmla="*/ 509717 h 3582334"/>
              <a:gd name="connsiteX4" fmla="*/ 5910015 w 5982941"/>
              <a:gd name="connsiteY4" fmla="*/ 2773492 h 3582334"/>
              <a:gd name="connsiteX5" fmla="*/ 4522858 w 5982941"/>
              <a:gd name="connsiteY5" fmla="*/ 3542159 h 3582334"/>
              <a:gd name="connsiteX6" fmla="*/ 2013020 w 5982941"/>
              <a:gd name="connsiteY6" fmla="*/ 3346897 h 3582334"/>
              <a:gd name="connsiteX7" fmla="*/ 8325 w 5982941"/>
              <a:gd name="connsiteY7" fmla="*/ 2269937 h 3582334"/>
              <a:gd name="connsiteX0" fmla="*/ 14634 w 5989250"/>
              <a:gd name="connsiteY0" fmla="*/ 2264869 h 3577266"/>
              <a:gd name="connsiteX1" fmla="*/ 1256059 w 5989250"/>
              <a:gd name="connsiteY1" fmla="*/ 734201 h 3577266"/>
              <a:gd name="connsiteX2" fmla="*/ 3868767 w 5989250"/>
              <a:gd name="connsiteY2" fmla="*/ 8714 h 3577266"/>
              <a:gd name="connsiteX3" fmla="*/ 5592157 w 5989250"/>
              <a:gd name="connsiteY3" fmla="*/ 504649 h 3577266"/>
              <a:gd name="connsiteX4" fmla="*/ 5916324 w 5989250"/>
              <a:gd name="connsiteY4" fmla="*/ 2768424 h 3577266"/>
              <a:gd name="connsiteX5" fmla="*/ 4529167 w 5989250"/>
              <a:gd name="connsiteY5" fmla="*/ 3537091 h 3577266"/>
              <a:gd name="connsiteX6" fmla="*/ 2019329 w 5989250"/>
              <a:gd name="connsiteY6" fmla="*/ 3341829 h 3577266"/>
              <a:gd name="connsiteX7" fmla="*/ 14634 w 5989250"/>
              <a:gd name="connsiteY7" fmla="*/ 2264869 h 3577266"/>
              <a:gd name="connsiteX0" fmla="*/ 3750 w 5978366"/>
              <a:gd name="connsiteY0" fmla="*/ 2264869 h 3640544"/>
              <a:gd name="connsiteX1" fmla="*/ 1245175 w 5978366"/>
              <a:gd name="connsiteY1" fmla="*/ 734201 h 3640544"/>
              <a:gd name="connsiteX2" fmla="*/ 3857883 w 5978366"/>
              <a:gd name="connsiteY2" fmla="*/ 8714 h 3640544"/>
              <a:gd name="connsiteX3" fmla="*/ 5581273 w 5978366"/>
              <a:gd name="connsiteY3" fmla="*/ 504649 h 3640544"/>
              <a:gd name="connsiteX4" fmla="*/ 5905440 w 5978366"/>
              <a:gd name="connsiteY4" fmla="*/ 2768424 h 3640544"/>
              <a:gd name="connsiteX5" fmla="*/ 4518283 w 5978366"/>
              <a:gd name="connsiteY5" fmla="*/ 3537091 h 3640544"/>
              <a:gd name="connsiteX6" fmla="*/ 1602045 w 5978366"/>
              <a:gd name="connsiteY6" fmla="*/ 3494229 h 3640544"/>
              <a:gd name="connsiteX7" fmla="*/ 3750 w 5978366"/>
              <a:gd name="connsiteY7" fmla="*/ 2264869 h 3640544"/>
              <a:gd name="connsiteX0" fmla="*/ 3183 w 6130199"/>
              <a:gd name="connsiteY0" fmla="*/ 2325829 h 3636733"/>
              <a:gd name="connsiteX1" fmla="*/ 1397008 w 6130199"/>
              <a:gd name="connsiteY1" fmla="*/ 734201 h 3636733"/>
              <a:gd name="connsiteX2" fmla="*/ 4009716 w 6130199"/>
              <a:gd name="connsiteY2" fmla="*/ 8714 h 3636733"/>
              <a:gd name="connsiteX3" fmla="*/ 5733106 w 6130199"/>
              <a:gd name="connsiteY3" fmla="*/ 504649 h 3636733"/>
              <a:gd name="connsiteX4" fmla="*/ 6057273 w 6130199"/>
              <a:gd name="connsiteY4" fmla="*/ 2768424 h 3636733"/>
              <a:gd name="connsiteX5" fmla="*/ 4670116 w 6130199"/>
              <a:gd name="connsiteY5" fmla="*/ 3537091 h 3636733"/>
              <a:gd name="connsiteX6" fmla="*/ 1753878 w 6130199"/>
              <a:gd name="connsiteY6" fmla="*/ 3494229 h 3636733"/>
              <a:gd name="connsiteX7" fmla="*/ 3183 w 6130199"/>
              <a:gd name="connsiteY7" fmla="*/ 2325829 h 3636733"/>
              <a:gd name="connsiteX0" fmla="*/ 4086 w 6131102"/>
              <a:gd name="connsiteY0" fmla="*/ 2325829 h 3636733"/>
              <a:gd name="connsiteX1" fmla="*/ 1357271 w 6131102"/>
              <a:gd name="connsiteY1" fmla="*/ 734201 h 3636733"/>
              <a:gd name="connsiteX2" fmla="*/ 4010619 w 6131102"/>
              <a:gd name="connsiteY2" fmla="*/ 8714 h 3636733"/>
              <a:gd name="connsiteX3" fmla="*/ 5734009 w 6131102"/>
              <a:gd name="connsiteY3" fmla="*/ 504649 h 3636733"/>
              <a:gd name="connsiteX4" fmla="*/ 6058176 w 6131102"/>
              <a:gd name="connsiteY4" fmla="*/ 2768424 h 3636733"/>
              <a:gd name="connsiteX5" fmla="*/ 4671019 w 6131102"/>
              <a:gd name="connsiteY5" fmla="*/ 3537091 h 3636733"/>
              <a:gd name="connsiteX6" fmla="*/ 1754781 w 6131102"/>
              <a:gd name="connsiteY6" fmla="*/ 3494229 h 3636733"/>
              <a:gd name="connsiteX7" fmla="*/ 4086 w 6131102"/>
              <a:gd name="connsiteY7" fmla="*/ 2325829 h 3636733"/>
              <a:gd name="connsiteX0" fmla="*/ 4086 w 6110352"/>
              <a:gd name="connsiteY0" fmla="*/ 2321475 h 3632379"/>
              <a:gd name="connsiteX1" fmla="*/ 1357271 w 6110352"/>
              <a:gd name="connsiteY1" fmla="*/ 729847 h 3632379"/>
              <a:gd name="connsiteX2" fmla="*/ 4010619 w 6110352"/>
              <a:gd name="connsiteY2" fmla="*/ 4360 h 3632379"/>
              <a:gd name="connsiteX3" fmla="*/ 5642569 w 6110352"/>
              <a:gd name="connsiteY3" fmla="*/ 551095 h 3632379"/>
              <a:gd name="connsiteX4" fmla="*/ 6058176 w 6110352"/>
              <a:gd name="connsiteY4" fmla="*/ 2764070 h 3632379"/>
              <a:gd name="connsiteX5" fmla="*/ 4671019 w 6110352"/>
              <a:gd name="connsiteY5" fmla="*/ 3532737 h 3632379"/>
              <a:gd name="connsiteX6" fmla="*/ 1754781 w 6110352"/>
              <a:gd name="connsiteY6" fmla="*/ 3489875 h 3632379"/>
              <a:gd name="connsiteX7" fmla="*/ 4086 w 6110352"/>
              <a:gd name="connsiteY7" fmla="*/ 2321475 h 3632379"/>
              <a:gd name="connsiteX0" fmla="*/ 3632 w 6124062"/>
              <a:gd name="connsiteY0" fmla="*/ 2214151 h 3525055"/>
              <a:gd name="connsiteX1" fmla="*/ 1356817 w 6124062"/>
              <a:gd name="connsiteY1" fmla="*/ 622523 h 3525055"/>
              <a:gd name="connsiteX2" fmla="*/ 3390405 w 6124062"/>
              <a:gd name="connsiteY2" fmla="*/ 8796 h 3525055"/>
              <a:gd name="connsiteX3" fmla="*/ 5642115 w 6124062"/>
              <a:gd name="connsiteY3" fmla="*/ 443771 h 3525055"/>
              <a:gd name="connsiteX4" fmla="*/ 6057722 w 6124062"/>
              <a:gd name="connsiteY4" fmla="*/ 2656746 h 3525055"/>
              <a:gd name="connsiteX5" fmla="*/ 4670565 w 6124062"/>
              <a:gd name="connsiteY5" fmla="*/ 3425413 h 3525055"/>
              <a:gd name="connsiteX6" fmla="*/ 1754327 w 6124062"/>
              <a:gd name="connsiteY6" fmla="*/ 3382551 h 3525055"/>
              <a:gd name="connsiteX7" fmla="*/ 3632 w 6124062"/>
              <a:gd name="connsiteY7" fmla="*/ 2214151 h 3525055"/>
              <a:gd name="connsiteX0" fmla="*/ 3632 w 6205941"/>
              <a:gd name="connsiteY0" fmla="*/ 2205848 h 3516752"/>
              <a:gd name="connsiteX1" fmla="*/ 1356817 w 6205941"/>
              <a:gd name="connsiteY1" fmla="*/ 614220 h 3516752"/>
              <a:gd name="connsiteX2" fmla="*/ 3390405 w 6205941"/>
              <a:gd name="connsiteY2" fmla="*/ 493 h 3516752"/>
              <a:gd name="connsiteX3" fmla="*/ 5865635 w 6205941"/>
              <a:gd name="connsiteY3" fmla="*/ 557388 h 3516752"/>
              <a:gd name="connsiteX4" fmla="*/ 6057722 w 6205941"/>
              <a:gd name="connsiteY4" fmla="*/ 2648443 h 3516752"/>
              <a:gd name="connsiteX5" fmla="*/ 4670565 w 6205941"/>
              <a:gd name="connsiteY5" fmla="*/ 3417110 h 3516752"/>
              <a:gd name="connsiteX6" fmla="*/ 1754327 w 6205941"/>
              <a:gd name="connsiteY6" fmla="*/ 3374248 h 3516752"/>
              <a:gd name="connsiteX7" fmla="*/ 3632 w 6205941"/>
              <a:gd name="connsiteY7" fmla="*/ 2205848 h 3516752"/>
              <a:gd name="connsiteX0" fmla="*/ 3632 w 6248832"/>
              <a:gd name="connsiteY0" fmla="*/ 2212020 h 3522924"/>
              <a:gd name="connsiteX1" fmla="*/ 1356817 w 6248832"/>
              <a:gd name="connsiteY1" fmla="*/ 620392 h 3522924"/>
              <a:gd name="connsiteX2" fmla="*/ 3390405 w 6248832"/>
              <a:gd name="connsiteY2" fmla="*/ 6665 h 3522924"/>
              <a:gd name="connsiteX3" fmla="*/ 5865635 w 6248832"/>
              <a:gd name="connsiteY3" fmla="*/ 563560 h 3522924"/>
              <a:gd name="connsiteX4" fmla="*/ 6057722 w 6248832"/>
              <a:gd name="connsiteY4" fmla="*/ 2654615 h 3522924"/>
              <a:gd name="connsiteX5" fmla="*/ 4670565 w 6248832"/>
              <a:gd name="connsiteY5" fmla="*/ 3423282 h 3522924"/>
              <a:gd name="connsiteX6" fmla="*/ 1754327 w 6248832"/>
              <a:gd name="connsiteY6" fmla="*/ 3380420 h 3522924"/>
              <a:gd name="connsiteX7" fmla="*/ 3632 w 6248832"/>
              <a:gd name="connsiteY7" fmla="*/ 2212020 h 3522924"/>
              <a:gd name="connsiteX0" fmla="*/ 6519 w 6251719"/>
              <a:gd name="connsiteY0" fmla="*/ 2222336 h 3533240"/>
              <a:gd name="connsiteX1" fmla="*/ 1247944 w 6251719"/>
              <a:gd name="connsiteY1" fmla="*/ 783108 h 3533240"/>
              <a:gd name="connsiteX2" fmla="*/ 3393292 w 6251719"/>
              <a:gd name="connsiteY2" fmla="*/ 16981 h 3533240"/>
              <a:gd name="connsiteX3" fmla="*/ 5868522 w 6251719"/>
              <a:gd name="connsiteY3" fmla="*/ 573876 h 3533240"/>
              <a:gd name="connsiteX4" fmla="*/ 6060609 w 6251719"/>
              <a:gd name="connsiteY4" fmla="*/ 2664931 h 3533240"/>
              <a:gd name="connsiteX5" fmla="*/ 4673452 w 6251719"/>
              <a:gd name="connsiteY5" fmla="*/ 3433598 h 3533240"/>
              <a:gd name="connsiteX6" fmla="*/ 1757214 w 6251719"/>
              <a:gd name="connsiteY6" fmla="*/ 3390736 h 3533240"/>
              <a:gd name="connsiteX7" fmla="*/ 6519 w 6251719"/>
              <a:gd name="connsiteY7" fmla="*/ 2222336 h 3533240"/>
              <a:gd name="connsiteX0" fmla="*/ 6519 w 6208828"/>
              <a:gd name="connsiteY0" fmla="*/ 2260148 h 3571052"/>
              <a:gd name="connsiteX1" fmla="*/ 1247944 w 6208828"/>
              <a:gd name="connsiteY1" fmla="*/ 820920 h 3571052"/>
              <a:gd name="connsiteX2" fmla="*/ 3393292 w 6208828"/>
              <a:gd name="connsiteY2" fmla="*/ 3993 h 3571052"/>
              <a:gd name="connsiteX3" fmla="*/ 5868522 w 6208828"/>
              <a:gd name="connsiteY3" fmla="*/ 611688 h 3571052"/>
              <a:gd name="connsiteX4" fmla="*/ 6060609 w 6208828"/>
              <a:gd name="connsiteY4" fmla="*/ 2702743 h 3571052"/>
              <a:gd name="connsiteX5" fmla="*/ 4673452 w 6208828"/>
              <a:gd name="connsiteY5" fmla="*/ 3471410 h 3571052"/>
              <a:gd name="connsiteX6" fmla="*/ 1757214 w 6208828"/>
              <a:gd name="connsiteY6" fmla="*/ 3428548 h 3571052"/>
              <a:gd name="connsiteX7" fmla="*/ 6519 w 6208828"/>
              <a:gd name="connsiteY7" fmla="*/ 2260148 h 3571052"/>
              <a:gd name="connsiteX0" fmla="*/ 6519 w 6208828"/>
              <a:gd name="connsiteY0" fmla="*/ 2267345 h 3578249"/>
              <a:gd name="connsiteX1" fmla="*/ 1247944 w 6208828"/>
              <a:gd name="connsiteY1" fmla="*/ 828117 h 3578249"/>
              <a:gd name="connsiteX2" fmla="*/ 3393292 w 6208828"/>
              <a:gd name="connsiteY2" fmla="*/ 11190 h 3578249"/>
              <a:gd name="connsiteX3" fmla="*/ 5868522 w 6208828"/>
              <a:gd name="connsiteY3" fmla="*/ 618885 h 3578249"/>
              <a:gd name="connsiteX4" fmla="*/ 6060609 w 6208828"/>
              <a:gd name="connsiteY4" fmla="*/ 2709940 h 3578249"/>
              <a:gd name="connsiteX5" fmla="*/ 4673452 w 6208828"/>
              <a:gd name="connsiteY5" fmla="*/ 3478607 h 3578249"/>
              <a:gd name="connsiteX6" fmla="*/ 1757214 w 6208828"/>
              <a:gd name="connsiteY6" fmla="*/ 3435745 h 3578249"/>
              <a:gd name="connsiteX7" fmla="*/ 6519 w 6208828"/>
              <a:gd name="connsiteY7" fmla="*/ 2267345 h 3578249"/>
              <a:gd name="connsiteX0" fmla="*/ 14748 w 6217057"/>
              <a:gd name="connsiteY0" fmla="*/ 2262290 h 3573194"/>
              <a:gd name="connsiteX1" fmla="*/ 1063133 w 6217057"/>
              <a:gd name="connsiteY1" fmla="*/ 884022 h 3573194"/>
              <a:gd name="connsiteX2" fmla="*/ 3401521 w 6217057"/>
              <a:gd name="connsiteY2" fmla="*/ 6135 h 3573194"/>
              <a:gd name="connsiteX3" fmla="*/ 5876751 w 6217057"/>
              <a:gd name="connsiteY3" fmla="*/ 613830 h 3573194"/>
              <a:gd name="connsiteX4" fmla="*/ 6068838 w 6217057"/>
              <a:gd name="connsiteY4" fmla="*/ 2704885 h 3573194"/>
              <a:gd name="connsiteX5" fmla="*/ 4681681 w 6217057"/>
              <a:gd name="connsiteY5" fmla="*/ 3473552 h 3573194"/>
              <a:gd name="connsiteX6" fmla="*/ 1765443 w 6217057"/>
              <a:gd name="connsiteY6" fmla="*/ 3430690 h 3573194"/>
              <a:gd name="connsiteX7" fmla="*/ 14748 w 6217057"/>
              <a:gd name="connsiteY7" fmla="*/ 2262290 h 3573194"/>
              <a:gd name="connsiteX0" fmla="*/ 17179 w 6219488"/>
              <a:gd name="connsiteY0" fmla="*/ 2259507 h 3570411"/>
              <a:gd name="connsiteX1" fmla="*/ 1024924 w 6219488"/>
              <a:gd name="connsiteY1" fmla="*/ 799959 h 3570411"/>
              <a:gd name="connsiteX2" fmla="*/ 3403952 w 6219488"/>
              <a:gd name="connsiteY2" fmla="*/ 3352 h 3570411"/>
              <a:gd name="connsiteX3" fmla="*/ 5879182 w 6219488"/>
              <a:gd name="connsiteY3" fmla="*/ 611047 h 3570411"/>
              <a:gd name="connsiteX4" fmla="*/ 6071269 w 6219488"/>
              <a:gd name="connsiteY4" fmla="*/ 2702102 h 3570411"/>
              <a:gd name="connsiteX5" fmla="*/ 4684112 w 6219488"/>
              <a:gd name="connsiteY5" fmla="*/ 3470769 h 3570411"/>
              <a:gd name="connsiteX6" fmla="*/ 1767874 w 6219488"/>
              <a:gd name="connsiteY6" fmla="*/ 3427907 h 3570411"/>
              <a:gd name="connsiteX7" fmla="*/ 17179 w 6219488"/>
              <a:gd name="connsiteY7" fmla="*/ 2259507 h 3570411"/>
              <a:gd name="connsiteX0" fmla="*/ 17099 w 6220525"/>
              <a:gd name="connsiteY0" fmla="*/ 2259507 h 3570411"/>
              <a:gd name="connsiteX1" fmla="*/ 1024844 w 6220525"/>
              <a:gd name="connsiteY1" fmla="*/ 799959 h 3570411"/>
              <a:gd name="connsiteX2" fmla="*/ 3383552 w 6220525"/>
              <a:gd name="connsiteY2" fmla="*/ 3352 h 3570411"/>
              <a:gd name="connsiteX3" fmla="*/ 5879102 w 6220525"/>
              <a:gd name="connsiteY3" fmla="*/ 611047 h 3570411"/>
              <a:gd name="connsiteX4" fmla="*/ 6071189 w 6220525"/>
              <a:gd name="connsiteY4" fmla="*/ 2702102 h 3570411"/>
              <a:gd name="connsiteX5" fmla="*/ 4684032 w 6220525"/>
              <a:gd name="connsiteY5" fmla="*/ 3470769 h 3570411"/>
              <a:gd name="connsiteX6" fmla="*/ 1767794 w 6220525"/>
              <a:gd name="connsiteY6" fmla="*/ 3427907 h 3570411"/>
              <a:gd name="connsiteX7" fmla="*/ 17099 w 6220525"/>
              <a:gd name="connsiteY7" fmla="*/ 2259507 h 3570411"/>
              <a:gd name="connsiteX0" fmla="*/ 19110 w 6222536"/>
              <a:gd name="connsiteY0" fmla="*/ 2265562 h 3576466"/>
              <a:gd name="connsiteX1" fmla="*/ 996375 w 6222536"/>
              <a:gd name="connsiteY1" fmla="*/ 968574 h 3576466"/>
              <a:gd name="connsiteX2" fmla="*/ 3385563 w 6222536"/>
              <a:gd name="connsiteY2" fmla="*/ 9407 h 3576466"/>
              <a:gd name="connsiteX3" fmla="*/ 5881113 w 6222536"/>
              <a:gd name="connsiteY3" fmla="*/ 617102 h 3576466"/>
              <a:gd name="connsiteX4" fmla="*/ 6073200 w 6222536"/>
              <a:gd name="connsiteY4" fmla="*/ 2708157 h 3576466"/>
              <a:gd name="connsiteX5" fmla="*/ 4686043 w 6222536"/>
              <a:gd name="connsiteY5" fmla="*/ 3476824 h 3576466"/>
              <a:gd name="connsiteX6" fmla="*/ 1769805 w 6222536"/>
              <a:gd name="connsiteY6" fmla="*/ 3433962 h 3576466"/>
              <a:gd name="connsiteX7" fmla="*/ 19110 w 6222536"/>
              <a:gd name="connsiteY7" fmla="*/ 2265562 h 3576466"/>
              <a:gd name="connsiteX0" fmla="*/ 17337 w 6220763"/>
              <a:gd name="connsiteY0" fmla="*/ 2265562 h 3576466"/>
              <a:gd name="connsiteX1" fmla="*/ 994602 w 6220763"/>
              <a:gd name="connsiteY1" fmla="*/ 968574 h 3576466"/>
              <a:gd name="connsiteX2" fmla="*/ 3383790 w 6220763"/>
              <a:gd name="connsiteY2" fmla="*/ 9407 h 3576466"/>
              <a:gd name="connsiteX3" fmla="*/ 5879340 w 6220763"/>
              <a:gd name="connsiteY3" fmla="*/ 617102 h 3576466"/>
              <a:gd name="connsiteX4" fmla="*/ 6071427 w 6220763"/>
              <a:gd name="connsiteY4" fmla="*/ 2708157 h 3576466"/>
              <a:gd name="connsiteX5" fmla="*/ 4684270 w 6220763"/>
              <a:gd name="connsiteY5" fmla="*/ 3476824 h 3576466"/>
              <a:gd name="connsiteX6" fmla="*/ 1768032 w 6220763"/>
              <a:gd name="connsiteY6" fmla="*/ 3433962 h 3576466"/>
              <a:gd name="connsiteX7" fmla="*/ 17337 w 6220763"/>
              <a:gd name="connsiteY7" fmla="*/ 2265562 h 3576466"/>
              <a:gd name="connsiteX0" fmla="*/ 19976 w 6223402"/>
              <a:gd name="connsiteY0" fmla="*/ 2265562 h 3576466"/>
              <a:gd name="connsiteX1" fmla="*/ 997241 w 6223402"/>
              <a:gd name="connsiteY1" fmla="*/ 968574 h 3576466"/>
              <a:gd name="connsiteX2" fmla="*/ 3386429 w 6223402"/>
              <a:gd name="connsiteY2" fmla="*/ 9407 h 3576466"/>
              <a:gd name="connsiteX3" fmla="*/ 5881979 w 6223402"/>
              <a:gd name="connsiteY3" fmla="*/ 617102 h 3576466"/>
              <a:gd name="connsiteX4" fmla="*/ 6074066 w 6223402"/>
              <a:gd name="connsiteY4" fmla="*/ 2708157 h 3576466"/>
              <a:gd name="connsiteX5" fmla="*/ 4686909 w 6223402"/>
              <a:gd name="connsiteY5" fmla="*/ 3476824 h 3576466"/>
              <a:gd name="connsiteX6" fmla="*/ 1770671 w 6223402"/>
              <a:gd name="connsiteY6" fmla="*/ 3433962 h 3576466"/>
              <a:gd name="connsiteX7" fmla="*/ 19976 w 6223402"/>
              <a:gd name="connsiteY7" fmla="*/ 2265562 h 3576466"/>
              <a:gd name="connsiteX0" fmla="*/ 24842 w 6228268"/>
              <a:gd name="connsiteY0" fmla="*/ 2262675 h 3573579"/>
              <a:gd name="connsiteX1" fmla="*/ 941147 w 6228268"/>
              <a:gd name="connsiteY1" fmla="*/ 894567 h 3573579"/>
              <a:gd name="connsiteX2" fmla="*/ 3391295 w 6228268"/>
              <a:gd name="connsiteY2" fmla="*/ 6520 h 3573579"/>
              <a:gd name="connsiteX3" fmla="*/ 5886845 w 6228268"/>
              <a:gd name="connsiteY3" fmla="*/ 614215 h 3573579"/>
              <a:gd name="connsiteX4" fmla="*/ 6078932 w 6228268"/>
              <a:gd name="connsiteY4" fmla="*/ 2705270 h 3573579"/>
              <a:gd name="connsiteX5" fmla="*/ 4691775 w 6228268"/>
              <a:gd name="connsiteY5" fmla="*/ 3473937 h 3573579"/>
              <a:gd name="connsiteX6" fmla="*/ 1775537 w 6228268"/>
              <a:gd name="connsiteY6" fmla="*/ 3431075 h 3573579"/>
              <a:gd name="connsiteX7" fmla="*/ 24842 w 6228268"/>
              <a:gd name="connsiteY7" fmla="*/ 2262675 h 3573579"/>
              <a:gd name="connsiteX0" fmla="*/ 23712 w 6227138"/>
              <a:gd name="connsiteY0" fmla="*/ 2384595 h 3566149"/>
              <a:gd name="connsiteX1" fmla="*/ 940017 w 6227138"/>
              <a:gd name="connsiteY1" fmla="*/ 894567 h 3566149"/>
              <a:gd name="connsiteX2" fmla="*/ 3390165 w 6227138"/>
              <a:gd name="connsiteY2" fmla="*/ 6520 h 3566149"/>
              <a:gd name="connsiteX3" fmla="*/ 5885715 w 6227138"/>
              <a:gd name="connsiteY3" fmla="*/ 614215 h 3566149"/>
              <a:gd name="connsiteX4" fmla="*/ 6077802 w 6227138"/>
              <a:gd name="connsiteY4" fmla="*/ 2705270 h 3566149"/>
              <a:gd name="connsiteX5" fmla="*/ 4690645 w 6227138"/>
              <a:gd name="connsiteY5" fmla="*/ 3473937 h 3566149"/>
              <a:gd name="connsiteX6" fmla="*/ 1774407 w 6227138"/>
              <a:gd name="connsiteY6" fmla="*/ 3431075 h 3566149"/>
              <a:gd name="connsiteX7" fmla="*/ 23712 w 6227138"/>
              <a:gd name="connsiteY7" fmla="*/ 2384595 h 3566149"/>
              <a:gd name="connsiteX0" fmla="*/ 21947 w 6286333"/>
              <a:gd name="connsiteY0" fmla="*/ 2384595 h 3566149"/>
              <a:gd name="connsiteX1" fmla="*/ 999212 w 6286333"/>
              <a:gd name="connsiteY1" fmla="*/ 894567 h 3566149"/>
              <a:gd name="connsiteX2" fmla="*/ 3449360 w 6286333"/>
              <a:gd name="connsiteY2" fmla="*/ 6520 h 3566149"/>
              <a:gd name="connsiteX3" fmla="*/ 5944910 w 6286333"/>
              <a:gd name="connsiteY3" fmla="*/ 614215 h 3566149"/>
              <a:gd name="connsiteX4" fmla="*/ 6136997 w 6286333"/>
              <a:gd name="connsiteY4" fmla="*/ 2705270 h 3566149"/>
              <a:gd name="connsiteX5" fmla="*/ 4749840 w 6286333"/>
              <a:gd name="connsiteY5" fmla="*/ 3473937 h 3566149"/>
              <a:gd name="connsiteX6" fmla="*/ 1833602 w 6286333"/>
              <a:gd name="connsiteY6" fmla="*/ 3431075 h 3566149"/>
              <a:gd name="connsiteX7" fmla="*/ 21947 w 6286333"/>
              <a:gd name="connsiteY7" fmla="*/ 2384595 h 3566149"/>
              <a:gd name="connsiteX0" fmla="*/ 21947 w 6307226"/>
              <a:gd name="connsiteY0" fmla="*/ 2387602 h 3569156"/>
              <a:gd name="connsiteX1" fmla="*/ 999212 w 6307226"/>
              <a:gd name="connsiteY1" fmla="*/ 897574 h 3569156"/>
              <a:gd name="connsiteX2" fmla="*/ 3449360 w 6307226"/>
              <a:gd name="connsiteY2" fmla="*/ 9527 h 3569156"/>
              <a:gd name="connsiteX3" fmla="*/ 5944910 w 6307226"/>
              <a:gd name="connsiteY3" fmla="*/ 617222 h 3569156"/>
              <a:gd name="connsiteX4" fmla="*/ 6136997 w 6307226"/>
              <a:gd name="connsiteY4" fmla="*/ 2708277 h 3569156"/>
              <a:gd name="connsiteX5" fmla="*/ 4749840 w 6307226"/>
              <a:gd name="connsiteY5" fmla="*/ 3476944 h 3569156"/>
              <a:gd name="connsiteX6" fmla="*/ 1833602 w 6307226"/>
              <a:gd name="connsiteY6" fmla="*/ 3434082 h 3569156"/>
              <a:gd name="connsiteX7" fmla="*/ 21947 w 6307226"/>
              <a:gd name="connsiteY7" fmla="*/ 2387602 h 3569156"/>
              <a:gd name="connsiteX0" fmla="*/ 21947 w 6359021"/>
              <a:gd name="connsiteY0" fmla="*/ 2448082 h 3629636"/>
              <a:gd name="connsiteX1" fmla="*/ 999212 w 6359021"/>
              <a:gd name="connsiteY1" fmla="*/ 958054 h 3629636"/>
              <a:gd name="connsiteX2" fmla="*/ 3449360 w 6359021"/>
              <a:gd name="connsiteY2" fmla="*/ 70007 h 3629636"/>
              <a:gd name="connsiteX3" fmla="*/ 6036350 w 6359021"/>
              <a:gd name="connsiteY3" fmla="*/ 423702 h 3629636"/>
              <a:gd name="connsiteX4" fmla="*/ 6136997 w 6359021"/>
              <a:gd name="connsiteY4" fmla="*/ 2768757 h 3629636"/>
              <a:gd name="connsiteX5" fmla="*/ 4749840 w 6359021"/>
              <a:gd name="connsiteY5" fmla="*/ 3537424 h 3629636"/>
              <a:gd name="connsiteX6" fmla="*/ 1833602 w 6359021"/>
              <a:gd name="connsiteY6" fmla="*/ 3494562 h 3629636"/>
              <a:gd name="connsiteX7" fmla="*/ 21947 w 6359021"/>
              <a:gd name="connsiteY7" fmla="*/ 2448082 h 3629636"/>
              <a:gd name="connsiteX0" fmla="*/ 216469 w 6553543"/>
              <a:gd name="connsiteY0" fmla="*/ 2409981 h 3591535"/>
              <a:gd name="connsiteX1" fmla="*/ 415593 w 6553543"/>
              <a:gd name="connsiteY1" fmla="*/ 392363 h 3591535"/>
              <a:gd name="connsiteX2" fmla="*/ 3643882 w 6553543"/>
              <a:gd name="connsiteY2" fmla="*/ 31906 h 3591535"/>
              <a:gd name="connsiteX3" fmla="*/ 6230872 w 6553543"/>
              <a:gd name="connsiteY3" fmla="*/ 385601 h 3591535"/>
              <a:gd name="connsiteX4" fmla="*/ 6331519 w 6553543"/>
              <a:gd name="connsiteY4" fmla="*/ 2730656 h 3591535"/>
              <a:gd name="connsiteX5" fmla="*/ 4944362 w 6553543"/>
              <a:gd name="connsiteY5" fmla="*/ 3499323 h 3591535"/>
              <a:gd name="connsiteX6" fmla="*/ 2028124 w 6553543"/>
              <a:gd name="connsiteY6" fmla="*/ 3456461 h 3591535"/>
              <a:gd name="connsiteX7" fmla="*/ 216469 w 6553543"/>
              <a:gd name="connsiteY7" fmla="*/ 2409981 h 3591535"/>
              <a:gd name="connsiteX0" fmla="*/ 215846 w 6529784"/>
              <a:gd name="connsiteY0" fmla="*/ 2466456 h 3648010"/>
              <a:gd name="connsiteX1" fmla="*/ 414970 w 6529784"/>
              <a:gd name="connsiteY1" fmla="*/ 448838 h 3648010"/>
              <a:gd name="connsiteX2" fmla="*/ 3632600 w 6529784"/>
              <a:gd name="connsiteY2" fmla="*/ 449 h 3648010"/>
              <a:gd name="connsiteX3" fmla="*/ 6230249 w 6529784"/>
              <a:gd name="connsiteY3" fmla="*/ 442076 h 3648010"/>
              <a:gd name="connsiteX4" fmla="*/ 6330896 w 6529784"/>
              <a:gd name="connsiteY4" fmla="*/ 2787131 h 3648010"/>
              <a:gd name="connsiteX5" fmla="*/ 4943739 w 6529784"/>
              <a:gd name="connsiteY5" fmla="*/ 3555798 h 3648010"/>
              <a:gd name="connsiteX6" fmla="*/ 2027501 w 6529784"/>
              <a:gd name="connsiteY6" fmla="*/ 3512936 h 3648010"/>
              <a:gd name="connsiteX7" fmla="*/ 215846 w 6529784"/>
              <a:gd name="connsiteY7" fmla="*/ 2466456 h 3648010"/>
              <a:gd name="connsiteX0" fmla="*/ 215846 w 6663611"/>
              <a:gd name="connsiteY0" fmla="*/ 2479601 h 3661155"/>
              <a:gd name="connsiteX1" fmla="*/ 414970 w 6663611"/>
              <a:gd name="connsiteY1" fmla="*/ 461983 h 3661155"/>
              <a:gd name="connsiteX2" fmla="*/ 3632600 w 6663611"/>
              <a:gd name="connsiteY2" fmla="*/ 13594 h 3661155"/>
              <a:gd name="connsiteX3" fmla="*/ 6432779 w 6663611"/>
              <a:gd name="connsiteY3" fmla="*/ 777638 h 3661155"/>
              <a:gd name="connsiteX4" fmla="*/ 6330896 w 6663611"/>
              <a:gd name="connsiteY4" fmla="*/ 2800276 h 3661155"/>
              <a:gd name="connsiteX5" fmla="*/ 4943739 w 6663611"/>
              <a:gd name="connsiteY5" fmla="*/ 3568943 h 3661155"/>
              <a:gd name="connsiteX6" fmla="*/ 2027501 w 6663611"/>
              <a:gd name="connsiteY6" fmla="*/ 3526081 h 3661155"/>
              <a:gd name="connsiteX7" fmla="*/ 215846 w 6663611"/>
              <a:gd name="connsiteY7" fmla="*/ 2479601 h 3661155"/>
              <a:gd name="connsiteX0" fmla="*/ 160300 w 6608065"/>
              <a:gd name="connsiteY0" fmla="*/ 2520395 h 3701949"/>
              <a:gd name="connsiteX1" fmla="*/ 476678 w 6608065"/>
              <a:gd name="connsiteY1" fmla="*/ 336684 h 3701949"/>
              <a:gd name="connsiteX2" fmla="*/ 3577054 w 6608065"/>
              <a:gd name="connsiteY2" fmla="*/ 54388 h 3701949"/>
              <a:gd name="connsiteX3" fmla="*/ 6377233 w 6608065"/>
              <a:gd name="connsiteY3" fmla="*/ 818432 h 3701949"/>
              <a:gd name="connsiteX4" fmla="*/ 6275350 w 6608065"/>
              <a:gd name="connsiteY4" fmla="*/ 2841070 h 3701949"/>
              <a:gd name="connsiteX5" fmla="*/ 4888193 w 6608065"/>
              <a:gd name="connsiteY5" fmla="*/ 3609737 h 3701949"/>
              <a:gd name="connsiteX6" fmla="*/ 1971955 w 6608065"/>
              <a:gd name="connsiteY6" fmla="*/ 3566875 h 3701949"/>
              <a:gd name="connsiteX7" fmla="*/ 160300 w 6608065"/>
              <a:gd name="connsiteY7" fmla="*/ 2520395 h 3701949"/>
              <a:gd name="connsiteX0" fmla="*/ 104454 w 6797387"/>
              <a:gd name="connsiteY0" fmla="*/ 2510213 h 3702122"/>
              <a:gd name="connsiteX1" fmla="*/ 666000 w 6797387"/>
              <a:gd name="connsiteY1" fmla="*/ 336272 h 3702122"/>
              <a:gd name="connsiteX2" fmla="*/ 3766376 w 6797387"/>
              <a:gd name="connsiteY2" fmla="*/ 53976 h 3702122"/>
              <a:gd name="connsiteX3" fmla="*/ 6566555 w 6797387"/>
              <a:gd name="connsiteY3" fmla="*/ 818020 h 3702122"/>
              <a:gd name="connsiteX4" fmla="*/ 6464672 w 6797387"/>
              <a:gd name="connsiteY4" fmla="*/ 2840658 h 3702122"/>
              <a:gd name="connsiteX5" fmla="*/ 5077515 w 6797387"/>
              <a:gd name="connsiteY5" fmla="*/ 3609325 h 3702122"/>
              <a:gd name="connsiteX6" fmla="*/ 2161277 w 6797387"/>
              <a:gd name="connsiteY6" fmla="*/ 3566463 h 3702122"/>
              <a:gd name="connsiteX7" fmla="*/ 104454 w 6797387"/>
              <a:gd name="connsiteY7" fmla="*/ 2510213 h 3702122"/>
              <a:gd name="connsiteX0" fmla="*/ 102906 w 6795839"/>
              <a:gd name="connsiteY0" fmla="*/ 2510213 h 3807464"/>
              <a:gd name="connsiteX1" fmla="*/ 664452 w 6795839"/>
              <a:gd name="connsiteY1" fmla="*/ 336272 h 3807464"/>
              <a:gd name="connsiteX2" fmla="*/ 3764828 w 6795839"/>
              <a:gd name="connsiteY2" fmla="*/ 53976 h 3807464"/>
              <a:gd name="connsiteX3" fmla="*/ 6565007 w 6795839"/>
              <a:gd name="connsiteY3" fmla="*/ 818020 h 3807464"/>
              <a:gd name="connsiteX4" fmla="*/ 6463124 w 6795839"/>
              <a:gd name="connsiteY4" fmla="*/ 2840658 h 3807464"/>
              <a:gd name="connsiteX5" fmla="*/ 5075967 w 6795839"/>
              <a:gd name="connsiteY5" fmla="*/ 3609325 h 3807464"/>
              <a:gd name="connsiteX6" fmla="*/ 2138410 w 6795839"/>
              <a:gd name="connsiteY6" fmla="*/ 3722787 h 3807464"/>
              <a:gd name="connsiteX7" fmla="*/ 102906 w 6795839"/>
              <a:gd name="connsiteY7" fmla="*/ 2510213 h 3807464"/>
              <a:gd name="connsiteX0" fmla="*/ 62294 w 6755227"/>
              <a:gd name="connsiteY0" fmla="*/ 2506636 h 3803887"/>
              <a:gd name="connsiteX1" fmla="*/ 815710 w 6755227"/>
              <a:gd name="connsiteY1" fmla="*/ 342465 h 3803887"/>
              <a:gd name="connsiteX2" fmla="*/ 3724216 w 6755227"/>
              <a:gd name="connsiteY2" fmla="*/ 50399 h 3803887"/>
              <a:gd name="connsiteX3" fmla="*/ 6524395 w 6755227"/>
              <a:gd name="connsiteY3" fmla="*/ 814443 h 3803887"/>
              <a:gd name="connsiteX4" fmla="*/ 6422512 w 6755227"/>
              <a:gd name="connsiteY4" fmla="*/ 2837081 h 3803887"/>
              <a:gd name="connsiteX5" fmla="*/ 5035355 w 6755227"/>
              <a:gd name="connsiteY5" fmla="*/ 3605748 h 3803887"/>
              <a:gd name="connsiteX6" fmla="*/ 2097798 w 6755227"/>
              <a:gd name="connsiteY6" fmla="*/ 3719210 h 3803887"/>
              <a:gd name="connsiteX7" fmla="*/ 62294 w 6755227"/>
              <a:gd name="connsiteY7" fmla="*/ 2506636 h 3803887"/>
              <a:gd name="connsiteX0" fmla="*/ 174796 w 6867729"/>
              <a:gd name="connsiteY0" fmla="*/ 2506636 h 3803887"/>
              <a:gd name="connsiteX1" fmla="*/ 928212 w 6867729"/>
              <a:gd name="connsiteY1" fmla="*/ 342465 h 3803887"/>
              <a:gd name="connsiteX2" fmla="*/ 3836718 w 6867729"/>
              <a:gd name="connsiteY2" fmla="*/ 50399 h 3803887"/>
              <a:gd name="connsiteX3" fmla="*/ 6636897 w 6867729"/>
              <a:gd name="connsiteY3" fmla="*/ 814443 h 3803887"/>
              <a:gd name="connsiteX4" fmla="*/ 6535014 w 6867729"/>
              <a:gd name="connsiteY4" fmla="*/ 2837081 h 3803887"/>
              <a:gd name="connsiteX5" fmla="*/ 5147857 w 6867729"/>
              <a:gd name="connsiteY5" fmla="*/ 3605748 h 3803887"/>
              <a:gd name="connsiteX6" fmla="*/ 2210300 w 6867729"/>
              <a:gd name="connsiteY6" fmla="*/ 3719210 h 3803887"/>
              <a:gd name="connsiteX7" fmla="*/ 174796 w 6867729"/>
              <a:gd name="connsiteY7" fmla="*/ 2506636 h 3803887"/>
              <a:gd name="connsiteX0" fmla="*/ 109436 w 6802369"/>
              <a:gd name="connsiteY0" fmla="*/ 2504327 h 3801578"/>
              <a:gd name="connsiteX1" fmla="*/ 862852 w 6802369"/>
              <a:gd name="connsiteY1" fmla="*/ 340156 h 3801578"/>
              <a:gd name="connsiteX2" fmla="*/ 3771358 w 6802369"/>
              <a:gd name="connsiteY2" fmla="*/ 48090 h 3801578"/>
              <a:gd name="connsiteX3" fmla="*/ 6571537 w 6802369"/>
              <a:gd name="connsiteY3" fmla="*/ 812134 h 3801578"/>
              <a:gd name="connsiteX4" fmla="*/ 6469654 w 6802369"/>
              <a:gd name="connsiteY4" fmla="*/ 2834772 h 3801578"/>
              <a:gd name="connsiteX5" fmla="*/ 5082497 w 6802369"/>
              <a:gd name="connsiteY5" fmla="*/ 3603439 h 3801578"/>
              <a:gd name="connsiteX6" fmla="*/ 2144940 w 6802369"/>
              <a:gd name="connsiteY6" fmla="*/ 3716901 h 3801578"/>
              <a:gd name="connsiteX7" fmla="*/ 109436 w 6802369"/>
              <a:gd name="connsiteY7" fmla="*/ 2504327 h 3801578"/>
              <a:gd name="connsiteX0" fmla="*/ 68442 w 6734847"/>
              <a:gd name="connsiteY0" fmla="*/ 2451759 h 3749010"/>
              <a:gd name="connsiteX1" fmla="*/ 821858 w 6734847"/>
              <a:gd name="connsiteY1" fmla="*/ 287588 h 3749010"/>
              <a:gd name="connsiteX2" fmla="*/ 4092786 w 6734847"/>
              <a:gd name="connsiteY2" fmla="*/ 73684 h 3749010"/>
              <a:gd name="connsiteX3" fmla="*/ 6530543 w 6734847"/>
              <a:gd name="connsiteY3" fmla="*/ 759566 h 3749010"/>
              <a:gd name="connsiteX4" fmla="*/ 6428660 w 6734847"/>
              <a:gd name="connsiteY4" fmla="*/ 2782204 h 3749010"/>
              <a:gd name="connsiteX5" fmla="*/ 5041503 w 6734847"/>
              <a:gd name="connsiteY5" fmla="*/ 3550871 h 3749010"/>
              <a:gd name="connsiteX6" fmla="*/ 2103946 w 6734847"/>
              <a:gd name="connsiteY6" fmla="*/ 3664333 h 3749010"/>
              <a:gd name="connsiteX7" fmla="*/ 68442 w 6734847"/>
              <a:gd name="connsiteY7" fmla="*/ 2451759 h 3749010"/>
              <a:gd name="connsiteX0" fmla="*/ 68442 w 6734847"/>
              <a:gd name="connsiteY0" fmla="*/ 2459911 h 3757162"/>
              <a:gd name="connsiteX1" fmla="*/ 821858 w 6734847"/>
              <a:gd name="connsiteY1" fmla="*/ 295740 h 3757162"/>
              <a:gd name="connsiteX2" fmla="*/ 4092786 w 6734847"/>
              <a:gd name="connsiteY2" fmla="*/ 81836 h 3757162"/>
              <a:gd name="connsiteX3" fmla="*/ 6530543 w 6734847"/>
              <a:gd name="connsiteY3" fmla="*/ 767718 h 3757162"/>
              <a:gd name="connsiteX4" fmla="*/ 6428660 w 6734847"/>
              <a:gd name="connsiteY4" fmla="*/ 2790356 h 3757162"/>
              <a:gd name="connsiteX5" fmla="*/ 5041503 w 6734847"/>
              <a:gd name="connsiteY5" fmla="*/ 3559023 h 3757162"/>
              <a:gd name="connsiteX6" fmla="*/ 2103946 w 6734847"/>
              <a:gd name="connsiteY6" fmla="*/ 3672485 h 3757162"/>
              <a:gd name="connsiteX7" fmla="*/ 68442 w 6734847"/>
              <a:gd name="connsiteY7" fmla="*/ 2459911 h 3757162"/>
              <a:gd name="connsiteX0" fmla="*/ 68442 w 6782319"/>
              <a:gd name="connsiteY0" fmla="*/ 2477117 h 3774368"/>
              <a:gd name="connsiteX1" fmla="*/ 821858 w 6782319"/>
              <a:gd name="connsiteY1" fmla="*/ 312946 h 3774368"/>
              <a:gd name="connsiteX2" fmla="*/ 4092786 w 6782319"/>
              <a:gd name="connsiteY2" fmla="*/ 99042 h 3774368"/>
              <a:gd name="connsiteX3" fmla="*/ 6594500 w 6782319"/>
              <a:gd name="connsiteY3" fmla="*/ 1146422 h 3774368"/>
              <a:gd name="connsiteX4" fmla="*/ 6428660 w 6782319"/>
              <a:gd name="connsiteY4" fmla="*/ 2807562 h 3774368"/>
              <a:gd name="connsiteX5" fmla="*/ 5041503 w 6782319"/>
              <a:gd name="connsiteY5" fmla="*/ 3576229 h 3774368"/>
              <a:gd name="connsiteX6" fmla="*/ 2103946 w 6782319"/>
              <a:gd name="connsiteY6" fmla="*/ 3689691 h 3774368"/>
              <a:gd name="connsiteX7" fmla="*/ 68442 w 6782319"/>
              <a:gd name="connsiteY7" fmla="*/ 2477117 h 3774368"/>
              <a:gd name="connsiteX0" fmla="*/ 68442 w 6782319"/>
              <a:gd name="connsiteY0" fmla="*/ 2477117 h 3722268"/>
              <a:gd name="connsiteX1" fmla="*/ 821858 w 6782319"/>
              <a:gd name="connsiteY1" fmla="*/ 312946 h 3722268"/>
              <a:gd name="connsiteX2" fmla="*/ 4092786 w 6782319"/>
              <a:gd name="connsiteY2" fmla="*/ 99042 h 3722268"/>
              <a:gd name="connsiteX3" fmla="*/ 6594500 w 6782319"/>
              <a:gd name="connsiteY3" fmla="*/ 1146422 h 3722268"/>
              <a:gd name="connsiteX4" fmla="*/ 6428660 w 6782319"/>
              <a:gd name="connsiteY4" fmla="*/ 2807562 h 3722268"/>
              <a:gd name="connsiteX5" fmla="*/ 5041503 w 6782319"/>
              <a:gd name="connsiteY5" fmla="*/ 3576229 h 3722268"/>
              <a:gd name="connsiteX6" fmla="*/ 2103946 w 6782319"/>
              <a:gd name="connsiteY6" fmla="*/ 3689691 h 3722268"/>
              <a:gd name="connsiteX7" fmla="*/ 68442 w 6782319"/>
              <a:gd name="connsiteY7" fmla="*/ 2477117 h 3722268"/>
              <a:gd name="connsiteX0" fmla="*/ 107710 w 6821587"/>
              <a:gd name="connsiteY0" fmla="*/ 2505510 h 3750661"/>
              <a:gd name="connsiteX1" fmla="*/ 690575 w 6821587"/>
              <a:gd name="connsiteY1" fmla="*/ 282718 h 3750661"/>
              <a:gd name="connsiteX2" fmla="*/ 4132054 w 6821587"/>
              <a:gd name="connsiteY2" fmla="*/ 127435 h 3750661"/>
              <a:gd name="connsiteX3" fmla="*/ 6633768 w 6821587"/>
              <a:gd name="connsiteY3" fmla="*/ 1174815 h 3750661"/>
              <a:gd name="connsiteX4" fmla="*/ 6467928 w 6821587"/>
              <a:gd name="connsiteY4" fmla="*/ 2835955 h 3750661"/>
              <a:gd name="connsiteX5" fmla="*/ 5080771 w 6821587"/>
              <a:gd name="connsiteY5" fmla="*/ 3604622 h 3750661"/>
              <a:gd name="connsiteX6" fmla="*/ 2143214 w 6821587"/>
              <a:gd name="connsiteY6" fmla="*/ 3718084 h 3750661"/>
              <a:gd name="connsiteX7" fmla="*/ 107710 w 6821587"/>
              <a:gd name="connsiteY7" fmla="*/ 2505510 h 3750661"/>
              <a:gd name="connsiteX0" fmla="*/ 130421 w 6844298"/>
              <a:gd name="connsiteY0" fmla="*/ 2538125 h 3783276"/>
              <a:gd name="connsiteX1" fmla="*/ 638670 w 6844298"/>
              <a:gd name="connsiteY1" fmla="*/ 256712 h 3783276"/>
              <a:gd name="connsiteX2" fmla="*/ 4154765 w 6844298"/>
              <a:gd name="connsiteY2" fmla="*/ 160050 h 3783276"/>
              <a:gd name="connsiteX3" fmla="*/ 6656479 w 6844298"/>
              <a:gd name="connsiteY3" fmla="*/ 1207430 h 3783276"/>
              <a:gd name="connsiteX4" fmla="*/ 6490639 w 6844298"/>
              <a:gd name="connsiteY4" fmla="*/ 2868570 h 3783276"/>
              <a:gd name="connsiteX5" fmla="*/ 5103482 w 6844298"/>
              <a:gd name="connsiteY5" fmla="*/ 3637237 h 3783276"/>
              <a:gd name="connsiteX6" fmla="*/ 2165925 w 6844298"/>
              <a:gd name="connsiteY6" fmla="*/ 3750699 h 3783276"/>
              <a:gd name="connsiteX7" fmla="*/ 130421 w 6844298"/>
              <a:gd name="connsiteY7" fmla="*/ 2538125 h 3783276"/>
              <a:gd name="connsiteX0" fmla="*/ 139299 w 6835831"/>
              <a:gd name="connsiteY0" fmla="*/ 2499573 h 3744724"/>
              <a:gd name="connsiteX1" fmla="*/ 647548 w 6835831"/>
              <a:gd name="connsiteY1" fmla="*/ 218160 h 3744724"/>
              <a:gd name="connsiteX2" fmla="*/ 4398151 w 6835831"/>
              <a:gd name="connsiteY2" fmla="*/ 199660 h 3744724"/>
              <a:gd name="connsiteX3" fmla="*/ 6665357 w 6835831"/>
              <a:gd name="connsiteY3" fmla="*/ 1168878 h 3744724"/>
              <a:gd name="connsiteX4" fmla="*/ 6499517 w 6835831"/>
              <a:gd name="connsiteY4" fmla="*/ 2830018 h 3744724"/>
              <a:gd name="connsiteX5" fmla="*/ 5112360 w 6835831"/>
              <a:gd name="connsiteY5" fmla="*/ 3598685 h 3744724"/>
              <a:gd name="connsiteX6" fmla="*/ 2174803 w 6835831"/>
              <a:gd name="connsiteY6" fmla="*/ 3712147 h 3744724"/>
              <a:gd name="connsiteX7" fmla="*/ 139299 w 6835831"/>
              <a:gd name="connsiteY7" fmla="*/ 2499573 h 3744724"/>
              <a:gd name="connsiteX0" fmla="*/ 102929 w 6799461"/>
              <a:gd name="connsiteY0" fmla="*/ 2512814 h 3757965"/>
              <a:gd name="connsiteX1" fmla="*/ 728432 w 6799461"/>
              <a:gd name="connsiteY1" fmla="*/ 211861 h 3757965"/>
              <a:gd name="connsiteX2" fmla="*/ 4361781 w 6799461"/>
              <a:gd name="connsiteY2" fmla="*/ 212901 h 3757965"/>
              <a:gd name="connsiteX3" fmla="*/ 6628987 w 6799461"/>
              <a:gd name="connsiteY3" fmla="*/ 1182119 h 3757965"/>
              <a:gd name="connsiteX4" fmla="*/ 6463147 w 6799461"/>
              <a:gd name="connsiteY4" fmla="*/ 2843259 h 3757965"/>
              <a:gd name="connsiteX5" fmla="*/ 5075990 w 6799461"/>
              <a:gd name="connsiteY5" fmla="*/ 3611926 h 3757965"/>
              <a:gd name="connsiteX6" fmla="*/ 2138433 w 6799461"/>
              <a:gd name="connsiteY6" fmla="*/ 3725388 h 3757965"/>
              <a:gd name="connsiteX7" fmla="*/ 102929 w 6799461"/>
              <a:gd name="connsiteY7" fmla="*/ 2512814 h 3757965"/>
              <a:gd name="connsiteX0" fmla="*/ 146152 w 6842684"/>
              <a:gd name="connsiteY0" fmla="*/ 2512814 h 3757965"/>
              <a:gd name="connsiteX1" fmla="*/ 771655 w 6842684"/>
              <a:gd name="connsiteY1" fmla="*/ 211861 h 3757965"/>
              <a:gd name="connsiteX2" fmla="*/ 4405004 w 6842684"/>
              <a:gd name="connsiteY2" fmla="*/ 212901 h 3757965"/>
              <a:gd name="connsiteX3" fmla="*/ 6672210 w 6842684"/>
              <a:gd name="connsiteY3" fmla="*/ 1182119 h 3757965"/>
              <a:gd name="connsiteX4" fmla="*/ 6506370 w 6842684"/>
              <a:gd name="connsiteY4" fmla="*/ 2843259 h 3757965"/>
              <a:gd name="connsiteX5" fmla="*/ 5119213 w 6842684"/>
              <a:gd name="connsiteY5" fmla="*/ 3611926 h 3757965"/>
              <a:gd name="connsiteX6" fmla="*/ 2181656 w 6842684"/>
              <a:gd name="connsiteY6" fmla="*/ 3725388 h 3757965"/>
              <a:gd name="connsiteX7" fmla="*/ 146152 w 6842684"/>
              <a:gd name="connsiteY7" fmla="*/ 2512814 h 3757965"/>
              <a:gd name="connsiteX0" fmla="*/ 146152 w 6918038"/>
              <a:gd name="connsiteY0" fmla="*/ 2496719 h 3741870"/>
              <a:gd name="connsiteX1" fmla="*/ 771655 w 6918038"/>
              <a:gd name="connsiteY1" fmla="*/ 195766 h 3741870"/>
              <a:gd name="connsiteX2" fmla="*/ 4405004 w 6918038"/>
              <a:gd name="connsiteY2" fmla="*/ 196806 h 3741870"/>
              <a:gd name="connsiteX3" fmla="*/ 6768145 w 6918038"/>
              <a:gd name="connsiteY3" fmla="*/ 824067 h 3741870"/>
              <a:gd name="connsiteX4" fmla="*/ 6506370 w 6918038"/>
              <a:gd name="connsiteY4" fmla="*/ 2827164 h 3741870"/>
              <a:gd name="connsiteX5" fmla="*/ 5119213 w 6918038"/>
              <a:gd name="connsiteY5" fmla="*/ 3595831 h 3741870"/>
              <a:gd name="connsiteX6" fmla="*/ 2181656 w 6918038"/>
              <a:gd name="connsiteY6" fmla="*/ 3709293 h 3741870"/>
              <a:gd name="connsiteX7" fmla="*/ 146152 w 6918038"/>
              <a:gd name="connsiteY7" fmla="*/ 2496719 h 3741870"/>
              <a:gd name="connsiteX0" fmla="*/ 102618 w 6875289"/>
              <a:gd name="connsiteY0" fmla="*/ 2521654 h 3766805"/>
              <a:gd name="connsiteX1" fmla="*/ 728121 w 6875289"/>
              <a:gd name="connsiteY1" fmla="*/ 220701 h 3766805"/>
              <a:gd name="connsiteX2" fmla="*/ 4350811 w 6875289"/>
              <a:gd name="connsiteY2" fmla="*/ 163120 h 3766805"/>
              <a:gd name="connsiteX3" fmla="*/ 6724611 w 6875289"/>
              <a:gd name="connsiteY3" fmla="*/ 849002 h 3766805"/>
              <a:gd name="connsiteX4" fmla="*/ 6462836 w 6875289"/>
              <a:gd name="connsiteY4" fmla="*/ 2852099 h 3766805"/>
              <a:gd name="connsiteX5" fmla="*/ 5075679 w 6875289"/>
              <a:gd name="connsiteY5" fmla="*/ 3620766 h 3766805"/>
              <a:gd name="connsiteX6" fmla="*/ 2138122 w 6875289"/>
              <a:gd name="connsiteY6" fmla="*/ 3734228 h 3766805"/>
              <a:gd name="connsiteX7" fmla="*/ 102618 w 6875289"/>
              <a:gd name="connsiteY7" fmla="*/ 2521654 h 3766805"/>
              <a:gd name="connsiteX0" fmla="*/ 102618 w 6981989"/>
              <a:gd name="connsiteY0" fmla="*/ 2530383 h 3775534"/>
              <a:gd name="connsiteX1" fmla="*/ 728121 w 6981989"/>
              <a:gd name="connsiteY1" fmla="*/ 229430 h 3775534"/>
              <a:gd name="connsiteX2" fmla="*/ 4350811 w 6981989"/>
              <a:gd name="connsiteY2" fmla="*/ 171849 h 3775534"/>
              <a:gd name="connsiteX3" fmla="*/ 6852524 w 6981989"/>
              <a:gd name="connsiteY3" fmla="*/ 1023825 h 3775534"/>
              <a:gd name="connsiteX4" fmla="*/ 6462836 w 6981989"/>
              <a:gd name="connsiteY4" fmla="*/ 2860828 h 3775534"/>
              <a:gd name="connsiteX5" fmla="*/ 5075679 w 6981989"/>
              <a:gd name="connsiteY5" fmla="*/ 3629495 h 3775534"/>
              <a:gd name="connsiteX6" fmla="*/ 2138122 w 6981989"/>
              <a:gd name="connsiteY6" fmla="*/ 3742957 h 3775534"/>
              <a:gd name="connsiteX7" fmla="*/ 102618 w 6981989"/>
              <a:gd name="connsiteY7" fmla="*/ 2530383 h 3775534"/>
              <a:gd name="connsiteX0" fmla="*/ 102618 w 7010449"/>
              <a:gd name="connsiteY0" fmla="*/ 2530383 h 3771933"/>
              <a:gd name="connsiteX1" fmla="*/ 728121 w 7010449"/>
              <a:gd name="connsiteY1" fmla="*/ 229430 h 3771933"/>
              <a:gd name="connsiteX2" fmla="*/ 4350811 w 7010449"/>
              <a:gd name="connsiteY2" fmla="*/ 171849 h 3771933"/>
              <a:gd name="connsiteX3" fmla="*/ 6852524 w 7010449"/>
              <a:gd name="connsiteY3" fmla="*/ 1023825 h 3771933"/>
              <a:gd name="connsiteX4" fmla="*/ 6569431 w 7010449"/>
              <a:gd name="connsiteY4" fmla="*/ 2968300 h 3771933"/>
              <a:gd name="connsiteX5" fmla="*/ 5075679 w 7010449"/>
              <a:gd name="connsiteY5" fmla="*/ 3629495 h 3771933"/>
              <a:gd name="connsiteX6" fmla="*/ 2138122 w 7010449"/>
              <a:gd name="connsiteY6" fmla="*/ 3742957 h 3771933"/>
              <a:gd name="connsiteX7" fmla="*/ 102618 w 7010449"/>
              <a:gd name="connsiteY7" fmla="*/ 2530383 h 3771933"/>
              <a:gd name="connsiteX0" fmla="*/ 102618 w 7033907"/>
              <a:gd name="connsiteY0" fmla="*/ 2530383 h 3852480"/>
              <a:gd name="connsiteX1" fmla="*/ 728121 w 7033907"/>
              <a:gd name="connsiteY1" fmla="*/ 229430 h 3852480"/>
              <a:gd name="connsiteX2" fmla="*/ 4350811 w 7033907"/>
              <a:gd name="connsiteY2" fmla="*/ 171849 h 3852480"/>
              <a:gd name="connsiteX3" fmla="*/ 6852524 w 7033907"/>
              <a:gd name="connsiteY3" fmla="*/ 1023825 h 3852480"/>
              <a:gd name="connsiteX4" fmla="*/ 6569431 w 7033907"/>
              <a:gd name="connsiteY4" fmla="*/ 2968300 h 3852480"/>
              <a:gd name="connsiteX5" fmla="*/ 4414793 w 7033907"/>
              <a:gd name="connsiteY5" fmla="*/ 3707656 h 3852480"/>
              <a:gd name="connsiteX6" fmla="*/ 2138122 w 7033907"/>
              <a:gd name="connsiteY6" fmla="*/ 3742957 h 3852480"/>
              <a:gd name="connsiteX7" fmla="*/ 102618 w 7033907"/>
              <a:gd name="connsiteY7" fmla="*/ 2530383 h 3852480"/>
              <a:gd name="connsiteX0" fmla="*/ 102618 w 7033907"/>
              <a:gd name="connsiteY0" fmla="*/ 2530383 h 3844330"/>
              <a:gd name="connsiteX1" fmla="*/ 728121 w 7033907"/>
              <a:gd name="connsiteY1" fmla="*/ 229430 h 3844330"/>
              <a:gd name="connsiteX2" fmla="*/ 4350811 w 7033907"/>
              <a:gd name="connsiteY2" fmla="*/ 171849 h 3844330"/>
              <a:gd name="connsiteX3" fmla="*/ 6852524 w 7033907"/>
              <a:gd name="connsiteY3" fmla="*/ 1023825 h 3844330"/>
              <a:gd name="connsiteX4" fmla="*/ 6569431 w 7033907"/>
              <a:gd name="connsiteY4" fmla="*/ 2968300 h 3844330"/>
              <a:gd name="connsiteX5" fmla="*/ 4414793 w 7033907"/>
              <a:gd name="connsiteY5" fmla="*/ 3707656 h 3844330"/>
              <a:gd name="connsiteX6" fmla="*/ 2138122 w 7033907"/>
              <a:gd name="connsiteY6" fmla="*/ 3742957 h 3844330"/>
              <a:gd name="connsiteX7" fmla="*/ 102618 w 7033907"/>
              <a:gd name="connsiteY7" fmla="*/ 2530383 h 3844330"/>
              <a:gd name="connsiteX0" fmla="*/ 67806 w 6999095"/>
              <a:gd name="connsiteY0" fmla="*/ 2530383 h 3778688"/>
              <a:gd name="connsiteX1" fmla="*/ 693309 w 6999095"/>
              <a:gd name="connsiteY1" fmla="*/ 229430 h 3778688"/>
              <a:gd name="connsiteX2" fmla="*/ 4315999 w 6999095"/>
              <a:gd name="connsiteY2" fmla="*/ 171849 h 3778688"/>
              <a:gd name="connsiteX3" fmla="*/ 6817712 w 6999095"/>
              <a:gd name="connsiteY3" fmla="*/ 1023825 h 3778688"/>
              <a:gd name="connsiteX4" fmla="*/ 6534619 w 6999095"/>
              <a:gd name="connsiteY4" fmla="*/ 2968300 h 3778688"/>
              <a:gd name="connsiteX5" fmla="*/ 4379981 w 6999095"/>
              <a:gd name="connsiteY5" fmla="*/ 3707656 h 3778688"/>
              <a:gd name="connsiteX6" fmla="*/ 1623634 w 6999095"/>
              <a:gd name="connsiteY6" fmla="*/ 3615945 h 3778688"/>
              <a:gd name="connsiteX7" fmla="*/ 67806 w 6999095"/>
              <a:gd name="connsiteY7" fmla="*/ 2530383 h 3778688"/>
              <a:gd name="connsiteX0" fmla="*/ 67230 w 7000097"/>
              <a:gd name="connsiteY0" fmla="*/ 2544731 h 3793036"/>
              <a:gd name="connsiteX1" fmla="*/ 692733 w 7000097"/>
              <a:gd name="connsiteY1" fmla="*/ 243778 h 3793036"/>
              <a:gd name="connsiteX2" fmla="*/ 4294105 w 7000097"/>
              <a:gd name="connsiteY2" fmla="*/ 156886 h 3793036"/>
              <a:gd name="connsiteX3" fmla="*/ 6817136 w 7000097"/>
              <a:gd name="connsiteY3" fmla="*/ 1038173 h 3793036"/>
              <a:gd name="connsiteX4" fmla="*/ 6534043 w 7000097"/>
              <a:gd name="connsiteY4" fmla="*/ 2982648 h 3793036"/>
              <a:gd name="connsiteX5" fmla="*/ 4379405 w 7000097"/>
              <a:gd name="connsiteY5" fmla="*/ 3722004 h 3793036"/>
              <a:gd name="connsiteX6" fmla="*/ 1623058 w 7000097"/>
              <a:gd name="connsiteY6" fmla="*/ 3630293 h 3793036"/>
              <a:gd name="connsiteX7" fmla="*/ 67230 w 7000097"/>
              <a:gd name="connsiteY7" fmla="*/ 2544731 h 3793036"/>
              <a:gd name="connsiteX0" fmla="*/ 95275 w 7028142"/>
              <a:gd name="connsiteY0" fmla="*/ 2489761 h 3738066"/>
              <a:gd name="connsiteX1" fmla="*/ 624843 w 7028142"/>
              <a:gd name="connsiteY1" fmla="*/ 286510 h 3738066"/>
              <a:gd name="connsiteX2" fmla="*/ 4322150 w 7028142"/>
              <a:gd name="connsiteY2" fmla="*/ 101916 h 3738066"/>
              <a:gd name="connsiteX3" fmla="*/ 6845181 w 7028142"/>
              <a:gd name="connsiteY3" fmla="*/ 983203 h 3738066"/>
              <a:gd name="connsiteX4" fmla="*/ 6562088 w 7028142"/>
              <a:gd name="connsiteY4" fmla="*/ 2927678 h 3738066"/>
              <a:gd name="connsiteX5" fmla="*/ 4407450 w 7028142"/>
              <a:gd name="connsiteY5" fmla="*/ 3667034 h 3738066"/>
              <a:gd name="connsiteX6" fmla="*/ 1651103 w 7028142"/>
              <a:gd name="connsiteY6" fmla="*/ 3575323 h 3738066"/>
              <a:gd name="connsiteX7" fmla="*/ 95275 w 7028142"/>
              <a:gd name="connsiteY7" fmla="*/ 2489761 h 3738066"/>
              <a:gd name="connsiteX0" fmla="*/ 82105 w 7014972"/>
              <a:gd name="connsiteY0" fmla="*/ 2517655 h 3765960"/>
              <a:gd name="connsiteX1" fmla="*/ 611673 w 7014972"/>
              <a:gd name="connsiteY1" fmla="*/ 314404 h 3765960"/>
              <a:gd name="connsiteX2" fmla="*/ 4308980 w 7014972"/>
              <a:gd name="connsiteY2" fmla="*/ 129810 h 3765960"/>
              <a:gd name="connsiteX3" fmla="*/ 6832011 w 7014972"/>
              <a:gd name="connsiteY3" fmla="*/ 1011097 h 3765960"/>
              <a:gd name="connsiteX4" fmla="*/ 6548918 w 7014972"/>
              <a:gd name="connsiteY4" fmla="*/ 2955572 h 3765960"/>
              <a:gd name="connsiteX5" fmla="*/ 4394280 w 7014972"/>
              <a:gd name="connsiteY5" fmla="*/ 3694928 h 3765960"/>
              <a:gd name="connsiteX6" fmla="*/ 1637933 w 7014972"/>
              <a:gd name="connsiteY6" fmla="*/ 3603217 h 3765960"/>
              <a:gd name="connsiteX7" fmla="*/ 82105 w 7014972"/>
              <a:gd name="connsiteY7" fmla="*/ 2517655 h 37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4972" h="3765960">
                <a:moveTo>
                  <a:pt x="82105" y="2517655"/>
                </a:moveTo>
                <a:cubicBezTo>
                  <a:pt x="-88938" y="1969519"/>
                  <a:pt x="-28850" y="790540"/>
                  <a:pt x="611673" y="314404"/>
                </a:cubicBezTo>
                <a:cubicBezTo>
                  <a:pt x="1252196" y="-161732"/>
                  <a:pt x="3272257" y="13695"/>
                  <a:pt x="4308980" y="129810"/>
                </a:cubicBezTo>
                <a:cubicBezTo>
                  <a:pt x="5345703" y="245925"/>
                  <a:pt x="6458688" y="540137"/>
                  <a:pt x="6832011" y="1011097"/>
                </a:cubicBezTo>
                <a:cubicBezTo>
                  <a:pt x="7205334" y="1482057"/>
                  <a:pt x="6955206" y="2508267"/>
                  <a:pt x="6548918" y="2955572"/>
                </a:cubicBezTo>
                <a:cubicBezTo>
                  <a:pt x="6142630" y="3402877"/>
                  <a:pt x="5212778" y="3586987"/>
                  <a:pt x="4394280" y="3694928"/>
                </a:cubicBezTo>
                <a:cubicBezTo>
                  <a:pt x="3575783" y="3802869"/>
                  <a:pt x="2356629" y="3799429"/>
                  <a:pt x="1637933" y="3603217"/>
                </a:cubicBezTo>
                <a:cubicBezTo>
                  <a:pt x="919237" y="3407005"/>
                  <a:pt x="253148" y="3065791"/>
                  <a:pt x="82105" y="2517655"/>
                </a:cubicBezTo>
                <a:close/>
              </a:path>
            </a:pathLst>
          </a:cu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AEFE592-EC2E-996C-7722-C3E11F08B7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9373" y="371521"/>
            <a:ext cx="6337065" cy="4043379"/>
          </a:xfrm>
          <a:custGeom>
            <a:avLst/>
            <a:gdLst>
              <a:gd name="connsiteX0" fmla="*/ 0 w 6484937"/>
              <a:gd name="connsiteY0" fmla="*/ 2316957 h 4633913"/>
              <a:gd name="connsiteX1" fmla="*/ 3242469 w 6484937"/>
              <a:gd name="connsiteY1" fmla="*/ 0 h 4633913"/>
              <a:gd name="connsiteX2" fmla="*/ 6484937 w 6484937"/>
              <a:gd name="connsiteY2" fmla="*/ 0 h 4633913"/>
              <a:gd name="connsiteX3" fmla="*/ 6484937 w 6484937"/>
              <a:gd name="connsiteY3" fmla="*/ 2316957 h 4633913"/>
              <a:gd name="connsiteX4" fmla="*/ 3242468 w 6484937"/>
              <a:gd name="connsiteY4" fmla="*/ 4633914 h 4633913"/>
              <a:gd name="connsiteX5" fmla="*/ -1 w 6484937"/>
              <a:gd name="connsiteY5" fmla="*/ 2316957 h 4633913"/>
              <a:gd name="connsiteX6" fmla="*/ 0 w 6484937"/>
              <a:gd name="connsiteY6" fmla="*/ 2316957 h 4633913"/>
              <a:gd name="connsiteX0" fmla="*/ 1 w 6484938"/>
              <a:gd name="connsiteY0" fmla="*/ 2316957 h 4633914"/>
              <a:gd name="connsiteX1" fmla="*/ 3242470 w 6484938"/>
              <a:gd name="connsiteY1" fmla="*/ 0 h 4633914"/>
              <a:gd name="connsiteX2" fmla="*/ 6133245 w 6484938"/>
              <a:gd name="connsiteY2" fmla="*/ 695569 h 4633914"/>
              <a:gd name="connsiteX3" fmla="*/ 6484938 w 6484938"/>
              <a:gd name="connsiteY3" fmla="*/ 2316957 h 4633914"/>
              <a:gd name="connsiteX4" fmla="*/ 3242469 w 6484938"/>
              <a:gd name="connsiteY4" fmla="*/ 4633914 h 4633914"/>
              <a:gd name="connsiteX5" fmla="*/ 0 w 6484938"/>
              <a:gd name="connsiteY5" fmla="*/ 2316957 h 4633914"/>
              <a:gd name="connsiteX6" fmla="*/ 1 w 6484938"/>
              <a:gd name="connsiteY6" fmla="*/ 2316957 h 4633914"/>
              <a:gd name="connsiteX0" fmla="*/ 1 w 6567032"/>
              <a:gd name="connsiteY0" fmla="*/ 2316957 h 4633914"/>
              <a:gd name="connsiteX1" fmla="*/ 3242470 w 6567032"/>
              <a:gd name="connsiteY1" fmla="*/ 0 h 4633914"/>
              <a:gd name="connsiteX2" fmla="*/ 6133245 w 6567032"/>
              <a:gd name="connsiteY2" fmla="*/ 695569 h 4633914"/>
              <a:gd name="connsiteX3" fmla="*/ 6484938 w 6567032"/>
              <a:gd name="connsiteY3" fmla="*/ 2316957 h 4633914"/>
              <a:gd name="connsiteX4" fmla="*/ 3242469 w 6567032"/>
              <a:gd name="connsiteY4" fmla="*/ 4633914 h 4633914"/>
              <a:gd name="connsiteX5" fmla="*/ 0 w 6567032"/>
              <a:gd name="connsiteY5" fmla="*/ 2316957 h 4633914"/>
              <a:gd name="connsiteX6" fmla="*/ 1 w 6567032"/>
              <a:gd name="connsiteY6" fmla="*/ 2316957 h 4633914"/>
              <a:gd name="connsiteX0" fmla="*/ 1 w 6567032"/>
              <a:gd name="connsiteY0" fmla="*/ 2316957 h 4633914"/>
              <a:gd name="connsiteX1" fmla="*/ 3242470 w 6567032"/>
              <a:gd name="connsiteY1" fmla="*/ 0 h 4633914"/>
              <a:gd name="connsiteX2" fmla="*/ 6133245 w 6567032"/>
              <a:gd name="connsiteY2" fmla="*/ 695569 h 4633914"/>
              <a:gd name="connsiteX3" fmla="*/ 6484938 w 6567032"/>
              <a:gd name="connsiteY3" fmla="*/ 2316957 h 4633914"/>
              <a:gd name="connsiteX4" fmla="*/ 3242469 w 6567032"/>
              <a:gd name="connsiteY4" fmla="*/ 4633914 h 4633914"/>
              <a:gd name="connsiteX5" fmla="*/ 0 w 6567032"/>
              <a:gd name="connsiteY5" fmla="*/ 2316957 h 4633914"/>
              <a:gd name="connsiteX6" fmla="*/ 1 w 6567032"/>
              <a:gd name="connsiteY6" fmla="*/ 2316957 h 4633914"/>
              <a:gd name="connsiteX0" fmla="*/ 1 w 6686012"/>
              <a:gd name="connsiteY0" fmla="*/ 2316957 h 4633914"/>
              <a:gd name="connsiteX1" fmla="*/ 3242470 w 6686012"/>
              <a:gd name="connsiteY1" fmla="*/ 0 h 4633914"/>
              <a:gd name="connsiteX2" fmla="*/ 6133245 w 6686012"/>
              <a:gd name="connsiteY2" fmla="*/ 695569 h 4633914"/>
              <a:gd name="connsiteX3" fmla="*/ 6672507 w 6686012"/>
              <a:gd name="connsiteY3" fmla="*/ 2293511 h 4633914"/>
              <a:gd name="connsiteX4" fmla="*/ 3242469 w 6686012"/>
              <a:gd name="connsiteY4" fmla="*/ 4633914 h 4633914"/>
              <a:gd name="connsiteX5" fmla="*/ 0 w 6686012"/>
              <a:gd name="connsiteY5" fmla="*/ 2316957 h 4633914"/>
              <a:gd name="connsiteX6" fmla="*/ 1 w 6686012"/>
              <a:gd name="connsiteY6" fmla="*/ 2316957 h 4633914"/>
              <a:gd name="connsiteX0" fmla="*/ 1 w 6686012"/>
              <a:gd name="connsiteY0" fmla="*/ 2316957 h 4422899"/>
              <a:gd name="connsiteX1" fmla="*/ 3242470 w 6686012"/>
              <a:gd name="connsiteY1" fmla="*/ 0 h 4422899"/>
              <a:gd name="connsiteX2" fmla="*/ 6133245 w 6686012"/>
              <a:gd name="connsiteY2" fmla="*/ 695569 h 4422899"/>
              <a:gd name="connsiteX3" fmla="*/ 6672507 w 6686012"/>
              <a:gd name="connsiteY3" fmla="*/ 2293511 h 4422899"/>
              <a:gd name="connsiteX4" fmla="*/ 3234653 w 6686012"/>
              <a:gd name="connsiteY4" fmla="*/ 4422899 h 4422899"/>
              <a:gd name="connsiteX5" fmla="*/ 0 w 6686012"/>
              <a:gd name="connsiteY5" fmla="*/ 2316957 h 4422899"/>
              <a:gd name="connsiteX6" fmla="*/ 1 w 6686012"/>
              <a:gd name="connsiteY6" fmla="*/ 2316957 h 4422899"/>
              <a:gd name="connsiteX0" fmla="*/ 1 w 6686012"/>
              <a:gd name="connsiteY0" fmla="*/ 2316957 h 4141545"/>
              <a:gd name="connsiteX1" fmla="*/ 3242470 w 6686012"/>
              <a:gd name="connsiteY1" fmla="*/ 0 h 4141545"/>
              <a:gd name="connsiteX2" fmla="*/ 6133245 w 6686012"/>
              <a:gd name="connsiteY2" fmla="*/ 695569 h 4141545"/>
              <a:gd name="connsiteX3" fmla="*/ 6672507 w 6686012"/>
              <a:gd name="connsiteY3" fmla="*/ 2293511 h 4141545"/>
              <a:gd name="connsiteX4" fmla="*/ 3234653 w 6686012"/>
              <a:gd name="connsiteY4" fmla="*/ 4141545 h 4141545"/>
              <a:gd name="connsiteX5" fmla="*/ 0 w 6686012"/>
              <a:gd name="connsiteY5" fmla="*/ 2316957 h 4141545"/>
              <a:gd name="connsiteX6" fmla="*/ 1 w 6686012"/>
              <a:gd name="connsiteY6" fmla="*/ 2316957 h 4141545"/>
              <a:gd name="connsiteX0" fmla="*/ 539262 w 6686012"/>
              <a:gd name="connsiteY0" fmla="*/ 1488526 h 4141545"/>
              <a:gd name="connsiteX1" fmla="*/ 3242470 w 6686012"/>
              <a:gd name="connsiteY1" fmla="*/ 0 h 4141545"/>
              <a:gd name="connsiteX2" fmla="*/ 6133245 w 6686012"/>
              <a:gd name="connsiteY2" fmla="*/ 695569 h 4141545"/>
              <a:gd name="connsiteX3" fmla="*/ 6672507 w 6686012"/>
              <a:gd name="connsiteY3" fmla="*/ 2293511 h 4141545"/>
              <a:gd name="connsiteX4" fmla="*/ 3234653 w 6686012"/>
              <a:gd name="connsiteY4" fmla="*/ 4141545 h 4141545"/>
              <a:gd name="connsiteX5" fmla="*/ 0 w 6686012"/>
              <a:gd name="connsiteY5" fmla="*/ 2316957 h 4141545"/>
              <a:gd name="connsiteX6" fmla="*/ 539262 w 6686012"/>
              <a:gd name="connsiteY6" fmla="*/ 1488526 h 4141545"/>
              <a:gd name="connsiteX0" fmla="*/ 15631 w 6162381"/>
              <a:gd name="connsiteY0" fmla="*/ 1488526 h 4141545"/>
              <a:gd name="connsiteX1" fmla="*/ 2718839 w 6162381"/>
              <a:gd name="connsiteY1" fmla="*/ 0 h 4141545"/>
              <a:gd name="connsiteX2" fmla="*/ 5609614 w 6162381"/>
              <a:gd name="connsiteY2" fmla="*/ 695569 h 4141545"/>
              <a:gd name="connsiteX3" fmla="*/ 6148876 w 6162381"/>
              <a:gd name="connsiteY3" fmla="*/ 2293511 h 4141545"/>
              <a:gd name="connsiteX4" fmla="*/ 2711022 w 6162381"/>
              <a:gd name="connsiteY4" fmla="*/ 4141545 h 4141545"/>
              <a:gd name="connsiteX5" fmla="*/ 0 w 6162381"/>
              <a:gd name="connsiteY5" fmla="*/ 2567049 h 4141545"/>
              <a:gd name="connsiteX6" fmla="*/ 15631 w 6162381"/>
              <a:gd name="connsiteY6" fmla="*/ 1488526 h 4141545"/>
              <a:gd name="connsiteX0" fmla="*/ 55771 w 6202521"/>
              <a:gd name="connsiteY0" fmla="*/ 1488526 h 4141545"/>
              <a:gd name="connsiteX1" fmla="*/ 2758979 w 6202521"/>
              <a:gd name="connsiteY1" fmla="*/ 0 h 4141545"/>
              <a:gd name="connsiteX2" fmla="*/ 5649754 w 6202521"/>
              <a:gd name="connsiteY2" fmla="*/ 695569 h 4141545"/>
              <a:gd name="connsiteX3" fmla="*/ 6189016 w 6202521"/>
              <a:gd name="connsiteY3" fmla="*/ 2293511 h 4141545"/>
              <a:gd name="connsiteX4" fmla="*/ 2751162 w 6202521"/>
              <a:gd name="connsiteY4" fmla="*/ 4141545 h 4141545"/>
              <a:gd name="connsiteX5" fmla="*/ 40140 w 6202521"/>
              <a:gd name="connsiteY5" fmla="*/ 2567049 h 4141545"/>
              <a:gd name="connsiteX6" fmla="*/ 55771 w 6202521"/>
              <a:gd name="connsiteY6" fmla="*/ 1488526 h 4141545"/>
              <a:gd name="connsiteX0" fmla="*/ 11070 w 6228158"/>
              <a:gd name="connsiteY0" fmla="*/ 1441634 h 4141545"/>
              <a:gd name="connsiteX1" fmla="*/ 2784616 w 6228158"/>
              <a:gd name="connsiteY1" fmla="*/ 0 h 4141545"/>
              <a:gd name="connsiteX2" fmla="*/ 5675391 w 6228158"/>
              <a:gd name="connsiteY2" fmla="*/ 695569 h 4141545"/>
              <a:gd name="connsiteX3" fmla="*/ 6214653 w 6228158"/>
              <a:gd name="connsiteY3" fmla="*/ 2293511 h 4141545"/>
              <a:gd name="connsiteX4" fmla="*/ 2776799 w 6228158"/>
              <a:gd name="connsiteY4" fmla="*/ 4141545 h 4141545"/>
              <a:gd name="connsiteX5" fmla="*/ 65777 w 6228158"/>
              <a:gd name="connsiteY5" fmla="*/ 2567049 h 4141545"/>
              <a:gd name="connsiteX6" fmla="*/ 11070 w 6228158"/>
              <a:gd name="connsiteY6" fmla="*/ 1441634 h 4141545"/>
              <a:gd name="connsiteX0" fmla="*/ 33069 w 6250157"/>
              <a:gd name="connsiteY0" fmla="*/ 1441634 h 4141545"/>
              <a:gd name="connsiteX1" fmla="*/ 2806615 w 6250157"/>
              <a:gd name="connsiteY1" fmla="*/ 0 h 4141545"/>
              <a:gd name="connsiteX2" fmla="*/ 5697390 w 6250157"/>
              <a:gd name="connsiteY2" fmla="*/ 695569 h 4141545"/>
              <a:gd name="connsiteX3" fmla="*/ 6236652 w 6250157"/>
              <a:gd name="connsiteY3" fmla="*/ 2293511 h 4141545"/>
              <a:gd name="connsiteX4" fmla="*/ 2798798 w 6250157"/>
              <a:gd name="connsiteY4" fmla="*/ 4141545 h 4141545"/>
              <a:gd name="connsiteX5" fmla="*/ 48699 w 6250157"/>
              <a:gd name="connsiteY5" fmla="*/ 2785880 h 4141545"/>
              <a:gd name="connsiteX6" fmla="*/ 33069 w 6250157"/>
              <a:gd name="connsiteY6" fmla="*/ 1441634 h 4141545"/>
              <a:gd name="connsiteX0" fmla="*/ 33069 w 6250157"/>
              <a:gd name="connsiteY0" fmla="*/ 1441634 h 4141545"/>
              <a:gd name="connsiteX1" fmla="*/ 2806615 w 6250157"/>
              <a:gd name="connsiteY1" fmla="*/ 0 h 4141545"/>
              <a:gd name="connsiteX2" fmla="*/ 5697390 w 6250157"/>
              <a:gd name="connsiteY2" fmla="*/ 695569 h 4141545"/>
              <a:gd name="connsiteX3" fmla="*/ 6236652 w 6250157"/>
              <a:gd name="connsiteY3" fmla="*/ 2293511 h 4141545"/>
              <a:gd name="connsiteX4" fmla="*/ 2798798 w 6250157"/>
              <a:gd name="connsiteY4" fmla="*/ 4141545 h 4141545"/>
              <a:gd name="connsiteX5" fmla="*/ 48699 w 6250157"/>
              <a:gd name="connsiteY5" fmla="*/ 2785880 h 4141545"/>
              <a:gd name="connsiteX6" fmla="*/ 33069 w 6250157"/>
              <a:gd name="connsiteY6" fmla="*/ 1441634 h 4141545"/>
              <a:gd name="connsiteX0" fmla="*/ 33069 w 6250157"/>
              <a:gd name="connsiteY0" fmla="*/ 1441634 h 4141545"/>
              <a:gd name="connsiteX1" fmla="*/ 2806615 w 6250157"/>
              <a:gd name="connsiteY1" fmla="*/ 0 h 4141545"/>
              <a:gd name="connsiteX2" fmla="*/ 5697390 w 6250157"/>
              <a:gd name="connsiteY2" fmla="*/ 695569 h 4141545"/>
              <a:gd name="connsiteX3" fmla="*/ 6236652 w 6250157"/>
              <a:gd name="connsiteY3" fmla="*/ 2293511 h 4141545"/>
              <a:gd name="connsiteX4" fmla="*/ 2798798 w 6250157"/>
              <a:gd name="connsiteY4" fmla="*/ 4141545 h 4141545"/>
              <a:gd name="connsiteX5" fmla="*/ 48699 w 6250157"/>
              <a:gd name="connsiteY5" fmla="*/ 2785880 h 4141545"/>
              <a:gd name="connsiteX6" fmla="*/ 33069 w 6250157"/>
              <a:gd name="connsiteY6" fmla="*/ 1441634 h 4141545"/>
              <a:gd name="connsiteX0" fmla="*/ 50816 w 6267904"/>
              <a:gd name="connsiteY0" fmla="*/ 1441634 h 4141545"/>
              <a:gd name="connsiteX1" fmla="*/ 2824362 w 6267904"/>
              <a:gd name="connsiteY1" fmla="*/ 0 h 4141545"/>
              <a:gd name="connsiteX2" fmla="*/ 5715137 w 6267904"/>
              <a:gd name="connsiteY2" fmla="*/ 695569 h 4141545"/>
              <a:gd name="connsiteX3" fmla="*/ 6254399 w 6267904"/>
              <a:gd name="connsiteY3" fmla="*/ 2293511 h 4141545"/>
              <a:gd name="connsiteX4" fmla="*/ 2816545 w 6267904"/>
              <a:gd name="connsiteY4" fmla="*/ 4141545 h 4141545"/>
              <a:gd name="connsiteX5" fmla="*/ 66446 w 6267904"/>
              <a:gd name="connsiteY5" fmla="*/ 2785880 h 4141545"/>
              <a:gd name="connsiteX6" fmla="*/ 50816 w 6267904"/>
              <a:gd name="connsiteY6" fmla="*/ 1441634 h 4141545"/>
              <a:gd name="connsiteX0" fmla="*/ 50816 w 6267904"/>
              <a:gd name="connsiteY0" fmla="*/ 1441634 h 4141545"/>
              <a:gd name="connsiteX1" fmla="*/ 2824362 w 6267904"/>
              <a:gd name="connsiteY1" fmla="*/ 0 h 4141545"/>
              <a:gd name="connsiteX2" fmla="*/ 5715137 w 6267904"/>
              <a:gd name="connsiteY2" fmla="*/ 695569 h 4141545"/>
              <a:gd name="connsiteX3" fmla="*/ 6254399 w 6267904"/>
              <a:gd name="connsiteY3" fmla="*/ 2293511 h 4141545"/>
              <a:gd name="connsiteX4" fmla="*/ 2816545 w 6267904"/>
              <a:gd name="connsiteY4" fmla="*/ 4141545 h 4141545"/>
              <a:gd name="connsiteX5" fmla="*/ 66446 w 6267904"/>
              <a:gd name="connsiteY5" fmla="*/ 2785880 h 4141545"/>
              <a:gd name="connsiteX6" fmla="*/ 50816 w 6267904"/>
              <a:gd name="connsiteY6" fmla="*/ 1441634 h 4141545"/>
              <a:gd name="connsiteX0" fmla="*/ 50816 w 6267904"/>
              <a:gd name="connsiteY0" fmla="*/ 1355665 h 4055576"/>
              <a:gd name="connsiteX1" fmla="*/ 2832177 w 6267904"/>
              <a:gd name="connsiteY1" fmla="*/ 0 h 4055576"/>
              <a:gd name="connsiteX2" fmla="*/ 5715137 w 6267904"/>
              <a:gd name="connsiteY2" fmla="*/ 609600 h 4055576"/>
              <a:gd name="connsiteX3" fmla="*/ 6254399 w 6267904"/>
              <a:gd name="connsiteY3" fmla="*/ 2207542 h 4055576"/>
              <a:gd name="connsiteX4" fmla="*/ 2816545 w 6267904"/>
              <a:gd name="connsiteY4" fmla="*/ 4055576 h 4055576"/>
              <a:gd name="connsiteX5" fmla="*/ 66446 w 6267904"/>
              <a:gd name="connsiteY5" fmla="*/ 2699911 h 4055576"/>
              <a:gd name="connsiteX6" fmla="*/ 50816 w 6267904"/>
              <a:gd name="connsiteY6" fmla="*/ 1355665 h 4055576"/>
              <a:gd name="connsiteX0" fmla="*/ 50816 w 6267904"/>
              <a:gd name="connsiteY0" fmla="*/ 1355665 h 4055576"/>
              <a:gd name="connsiteX1" fmla="*/ 2832177 w 6267904"/>
              <a:gd name="connsiteY1" fmla="*/ 0 h 4055576"/>
              <a:gd name="connsiteX2" fmla="*/ 5715137 w 6267904"/>
              <a:gd name="connsiteY2" fmla="*/ 609600 h 4055576"/>
              <a:gd name="connsiteX3" fmla="*/ 6254399 w 6267904"/>
              <a:gd name="connsiteY3" fmla="*/ 2207542 h 4055576"/>
              <a:gd name="connsiteX4" fmla="*/ 2816545 w 6267904"/>
              <a:gd name="connsiteY4" fmla="*/ 4055576 h 4055576"/>
              <a:gd name="connsiteX5" fmla="*/ 66446 w 6267904"/>
              <a:gd name="connsiteY5" fmla="*/ 2699911 h 4055576"/>
              <a:gd name="connsiteX6" fmla="*/ 50816 w 6267904"/>
              <a:gd name="connsiteY6" fmla="*/ 1355665 h 4055576"/>
              <a:gd name="connsiteX0" fmla="*/ 50816 w 6267904"/>
              <a:gd name="connsiteY0" fmla="*/ 1355665 h 4055576"/>
              <a:gd name="connsiteX1" fmla="*/ 2832177 w 6267904"/>
              <a:gd name="connsiteY1" fmla="*/ 0 h 4055576"/>
              <a:gd name="connsiteX2" fmla="*/ 5715137 w 6267904"/>
              <a:gd name="connsiteY2" fmla="*/ 703385 h 4055576"/>
              <a:gd name="connsiteX3" fmla="*/ 6254399 w 6267904"/>
              <a:gd name="connsiteY3" fmla="*/ 2207542 h 4055576"/>
              <a:gd name="connsiteX4" fmla="*/ 2816545 w 6267904"/>
              <a:gd name="connsiteY4" fmla="*/ 4055576 h 4055576"/>
              <a:gd name="connsiteX5" fmla="*/ 66446 w 6267904"/>
              <a:gd name="connsiteY5" fmla="*/ 2699911 h 4055576"/>
              <a:gd name="connsiteX6" fmla="*/ 50816 w 6267904"/>
              <a:gd name="connsiteY6" fmla="*/ 1355665 h 4055576"/>
              <a:gd name="connsiteX0" fmla="*/ 50816 w 6263752"/>
              <a:gd name="connsiteY0" fmla="*/ 1355665 h 4055576"/>
              <a:gd name="connsiteX1" fmla="*/ 2832177 w 6263752"/>
              <a:gd name="connsiteY1" fmla="*/ 0 h 4055576"/>
              <a:gd name="connsiteX2" fmla="*/ 5715137 w 6263752"/>
              <a:gd name="connsiteY2" fmla="*/ 703385 h 4055576"/>
              <a:gd name="connsiteX3" fmla="*/ 6254399 w 6263752"/>
              <a:gd name="connsiteY3" fmla="*/ 2207542 h 4055576"/>
              <a:gd name="connsiteX4" fmla="*/ 2816545 w 6263752"/>
              <a:gd name="connsiteY4" fmla="*/ 4055576 h 4055576"/>
              <a:gd name="connsiteX5" fmla="*/ 66446 w 6263752"/>
              <a:gd name="connsiteY5" fmla="*/ 2699911 h 4055576"/>
              <a:gd name="connsiteX6" fmla="*/ 50816 w 6263752"/>
              <a:gd name="connsiteY6" fmla="*/ 1355665 h 4055576"/>
              <a:gd name="connsiteX0" fmla="*/ 50816 w 6290206"/>
              <a:gd name="connsiteY0" fmla="*/ 1355665 h 4055576"/>
              <a:gd name="connsiteX1" fmla="*/ 2832177 w 6290206"/>
              <a:gd name="connsiteY1" fmla="*/ 0 h 4055576"/>
              <a:gd name="connsiteX2" fmla="*/ 5715137 w 6290206"/>
              <a:gd name="connsiteY2" fmla="*/ 703385 h 4055576"/>
              <a:gd name="connsiteX3" fmla="*/ 6285660 w 6290206"/>
              <a:gd name="connsiteY3" fmla="*/ 2051235 h 4055576"/>
              <a:gd name="connsiteX4" fmla="*/ 2816545 w 6290206"/>
              <a:gd name="connsiteY4" fmla="*/ 4055576 h 4055576"/>
              <a:gd name="connsiteX5" fmla="*/ 66446 w 6290206"/>
              <a:gd name="connsiteY5" fmla="*/ 2699911 h 4055576"/>
              <a:gd name="connsiteX6" fmla="*/ 50816 w 6290206"/>
              <a:gd name="connsiteY6" fmla="*/ 1355665 h 4055576"/>
              <a:gd name="connsiteX0" fmla="*/ 50816 w 6293376"/>
              <a:gd name="connsiteY0" fmla="*/ 1355665 h 4055576"/>
              <a:gd name="connsiteX1" fmla="*/ 2832177 w 6293376"/>
              <a:gd name="connsiteY1" fmla="*/ 0 h 4055576"/>
              <a:gd name="connsiteX2" fmla="*/ 5715137 w 6293376"/>
              <a:gd name="connsiteY2" fmla="*/ 703385 h 4055576"/>
              <a:gd name="connsiteX3" fmla="*/ 6285660 w 6293376"/>
              <a:gd name="connsiteY3" fmla="*/ 2051235 h 4055576"/>
              <a:gd name="connsiteX4" fmla="*/ 2816545 w 6293376"/>
              <a:gd name="connsiteY4" fmla="*/ 4055576 h 4055576"/>
              <a:gd name="connsiteX5" fmla="*/ 66446 w 6293376"/>
              <a:gd name="connsiteY5" fmla="*/ 2699911 h 4055576"/>
              <a:gd name="connsiteX6" fmla="*/ 50816 w 6293376"/>
              <a:gd name="connsiteY6" fmla="*/ 1355665 h 4055576"/>
              <a:gd name="connsiteX0" fmla="*/ 50816 w 6293376"/>
              <a:gd name="connsiteY0" fmla="*/ 1355665 h 4055576"/>
              <a:gd name="connsiteX1" fmla="*/ 2832177 w 6293376"/>
              <a:gd name="connsiteY1" fmla="*/ 0 h 4055576"/>
              <a:gd name="connsiteX2" fmla="*/ 5715137 w 6293376"/>
              <a:gd name="connsiteY2" fmla="*/ 703385 h 4055576"/>
              <a:gd name="connsiteX3" fmla="*/ 6285660 w 6293376"/>
              <a:gd name="connsiteY3" fmla="*/ 2051235 h 4055576"/>
              <a:gd name="connsiteX4" fmla="*/ 2816545 w 6293376"/>
              <a:gd name="connsiteY4" fmla="*/ 4055576 h 4055576"/>
              <a:gd name="connsiteX5" fmla="*/ 66446 w 6293376"/>
              <a:gd name="connsiteY5" fmla="*/ 2699911 h 4055576"/>
              <a:gd name="connsiteX6" fmla="*/ 50816 w 6293376"/>
              <a:gd name="connsiteY6" fmla="*/ 1355665 h 4055576"/>
              <a:gd name="connsiteX0" fmla="*/ 50816 w 6293376"/>
              <a:gd name="connsiteY0" fmla="*/ 1355665 h 4055576"/>
              <a:gd name="connsiteX1" fmla="*/ 2832177 w 6293376"/>
              <a:gd name="connsiteY1" fmla="*/ 0 h 4055576"/>
              <a:gd name="connsiteX2" fmla="*/ 5715137 w 6293376"/>
              <a:gd name="connsiteY2" fmla="*/ 703385 h 4055576"/>
              <a:gd name="connsiteX3" fmla="*/ 6285660 w 6293376"/>
              <a:gd name="connsiteY3" fmla="*/ 2051235 h 4055576"/>
              <a:gd name="connsiteX4" fmla="*/ 2816545 w 6293376"/>
              <a:gd name="connsiteY4" fmla="*/ 4055576 h 4055576"/>
              <a:gd name="connsiteX5" fmla="*/ 66446 w 6293376"/>
              <a:gd name="connsiteY5" fmla="*/ 2699911 h 4055576"/>
              <a:gd name="connsiteX6" fmla="*/ 50816 w 6293376"/>
              <a:gd name="connsiteY6" fmla="*/ 1355665 h 4055576"/>
              <a:gd name="connsiteX0" fmla="*/ 50816 w 6286465"/>
              <a:gd name="connsiteY0" fmla="*/ 1355665 h 4055576"/>
              <a:gd name="connsiteX1" fmla="*/ 2832177 w 6286465"/>
              <a:gd name="connsiteY1" fmla="*/ 0 h 4055576"/>
              <a:gd name="connsiteX2" fmla="*/ 5715137 w 6286465"/>
              <a:gd name="connsiteY2" fmla="*/ 703385 h 4055576"/>
              <a:gd name="connsiteX3" fmla="*/ 6285660 w 6286465"/>
              <a:gd name="connsiteY3" fmla="*/ 2051235 h 4055576"/>
              <a:gd name="connsiteX4" fmla="*/ 2816545 w 6286465"/>
              <a:gd name="connsiteY4" fmla="*/ 4055576 h 4055576"/>
              <a:gd name="connsiteX5" fmla="*/ 66446 w 6286465"/>
              <a:gd name="connsiteY5" fmla="*/ 2699911 h 4055576"/>
              <a:gd name="connsiteX6" fmla="*/ 50816 w 6286465"/>
              <a:gd name="connsiteY6" fmla="*/ 1355665 h 4055576"/>
              <a:gd name="connsiteX0" fmla="*/ 50816 w 6291619"/>
              <a:gd name="connsiteY0" fmla="*/ 1355665 h 4055576"/>
              <a:gd name="connsiteX1" fmla="*/ 2832177 w 6291619"/>
              <a:gd name="connsiteY1" fmla="*/ 0 h 4055576"/>
              <a:gd name="connsiteX2" fmla="*/ 5715137 w 6291619"/>
              <a:gd name="connsiteY2" fmla="*/ 703385 h 4055576"/>
              <a:gd name="connsiteX3" fmla="*/ 6285660 w 6291619"/>
              <a:gd name="connsiteY3" fmla="*/ 2051235 h 4055576"/>
              <a:gd name="connsiteX4" fmla="*/ 2816545 w 6291619"/>
              <a:gd name="connsiteY4" fmla="*/ 4055576 h 4055576"/>
              <a:gd name="connsiteX5" fmla="*/ 66446 w 6291619"/>
              <a:gd name="connsiteY5" fmla="*/ 2699911 h 4055576"/>
              <a:gd name="connsiteX6" fmla="*/ 50816 w 6291619"/>
              <a:gd name="connsiteY6" fmla="*/ 1355665 h 4055576"/>
              <a:gd name="connsiteX0" fmla="*/ 50816 w 6291619"/>
              <a:gd name="connsiteY0" fmla="*/ 1366238 h 4066149"/>
              <a:gd name="connsiteX1" fmla="*/ 2832177 w 6291619"/>
              <a:gd name="connsiteY1" fmla="*/ 10573 h 4066149"/>
              <a:gd name="connsiteX2" fmla="*/ 5715137 w 6291619"/>
              <a:gd name="connsiteY2" fmla="*/ 713958 h 4066149"/>
              <a:gd name="connsiteX3" fmla="*/ 6285660 w 6291619"/>
              <a:gd name="connsiteY3" fmla="*/ 2061808 h 4066149"/>
              <a:gd name="connsiteX4" fmla="*/ 2816545 w 6291619"/>
              <a:gd name="connsiteY4" fmla="*/ 4066149 h 4066149"/>
              <a:gd name="connsiteX5" fmla="*/ 66446 w 6291619"/>
              <a:gd name="connsiteY5" fmla="*/ 2710484 h 4066149"/>
              <a:gd name="connsiteX6" fmla="*/ 50816 w 6291619"/>
              <a:gd name="connsiteY6" fmla="*/ 1366238 h 4066149"/>
              <a:gd name="connsiteX0" fmla="*/ 54964 w 6295767"/>
              <a:gd name="connsiteY0" fmla="*/ 1366238 h 4066149"/>
              <a:gd name="connsiteX1" fmla="*/ 2836325 w 6295767"/>
              <a:gd name="connsiteY1" fmla="*/ 10573 h 4066149"/>
              <a:gd name="connsiteX2" fmla="*/ 5719285 w 6295767"/>
              <a:gd name="connsiteY2" fmla="*/ 713958 h 4066149"/>
              <a:gd name="connsiteX3" fmla="*/ 6289808 w 6295767"/>
              <a:gd name="connsiteY3" fmla="*/ 2061808 h 4066149"/>
              <a:gd name="connsiteX4" fmla="*/ 2820693 w 6295767"/>
              <a:gd name="connsiteY4" fmla="*/ 4066149 h 4066149"/>
              <a:gd name="connsiteX5" fmla="*/ 62779 w 6295767"/>
              <a:gd name="connsiteY5" fmla="*/ 2765192 h 4066149"/>
              <a:gd name="connsiteX6" fmla="*/ 54964 w 6295767"/>
              <a:gd name="connsiteY6" fmla="*/ 1366238 h 4066149"/>
              <a:gd name="connsiteX0" fmla="*/ 54964 w 6295767"/>
              <a:gd name="connsiteY0" fmla="*/ 1366238 h 3987996"/>
              <a:gd name="connsiteX1" fmla="*/ 2836325 w 6295767"/>
              <a:gd name="connsiteY1" fmla="*/ 10573 h 3987996"/>
              <a:gd name="connsiteX2" fmla="*/ 5719285 w 6295767"/>
              <a:gd name="connsiteY2" fmla="*/ 713958 h 3987996"/>
              <a:gd name="connsiteX3" fmla="*/ 6289808 w 6295767"/>
              <a:gd name="connsiteY3" fmla="*/ 2061808 h 3987996"/>
              <a:gd name="connsiteX4" fmla="*/ 2820693 w 6295767"/>
              <a:gd name="connsiteY4" fmla="*/ 3987996 h 3987996"/>
              <a:gd name="connsiteX5" fmla="*/ 62779 w 6295767"/>
              <a:gd name="connsiteY5" fmla="*/ 2765192 h 3987996"/>
              <a:gd name="connsiteX6" fmla="*/ 54964 w 6295767"/>
              <a:gd name="connsiteY6" fmla="*/ 1366238 h 3987996"/>
              <a:gd name="connsiteX0" fmla="*/ 54964 w 6295767"/>
              <a:gd name="connsiteY0" fmla="*/ 1366238 h 4058334"/>
              <a:gd name="connsiteX1" fmla="*/ 2836325 w 6295767"/>
              <a:gd name="connsiteY1" fmla="*/ 10573 h 4058334"/>
              <a:gd name="connsiteX2" fmla="*/ 5719285 w 6295767"/>
              <a:gd name="connsiteY2" fmla="*/ 713958 h 4058334"/>
              <a:gd name="connsiteX3" fmla="*/ 6289808 w 6295767"/>
              <a:gd name="connsiteY3" fmla="*/ 2061808 h 4058334"/>
              <a:gd name="connsiteX4" fmla="*/ 2820693 w 6295767"/>
              <a:gd name="connsiteY4" fmla="*/ 4058334 h 4058334"/>
              <a:gd name="connsiteX5" fmla="*/ 62779 w 6295767"/>
              <a:gd name="connsiteY5" fmla="*/ 2765192 h 4058334"/>
              <a:gd name="connsiteX6" fmla="*/ 54964 w 6295767"/>
              <a:gd name="connsiteY6" fmla="*/ 1366238 h 4058334"/>
              <a:gd name="connsiteX0" fmla="*/ 37700 w 6316081"/>
              <a:gd name="connsiteY0" fmla="*/ 1372304 h 4058137"/>
              <a:gd name="connsiteX1" fmla="*/ 2856639 w 6316081"/>
              <a:gd name="connsiteY1" fmla="*/ 10376 h 4058137"/>
              <a:gd name="connsiteX2" fmla="*/ 5739599 w 6316081"/>
              <a:gd name="connsiteY2" fmla="*/ 713761 h 4058137"/>
              <a:gd name="connsiteX3" fmla="*/ 6310122 w 6316081"/>
              <a:gd name="connsiteY3" fmla="*/ 2061611 h 4058137"/>
              <a:gd name="connsiteX4" fmla="*/ 2841007 w 6316081"/>
              <a:gd name="connsiteY4" fmla="*/ 4058137 h 4058137"/>
              <a:gd name="connsiteX5" fmla="*/ 83093 w 6316081"/>
              <a:gd name="connsiteY5" fmla="*/ 2764995 h 4058137"/>
              <a:gd name="connsiteX6" fmla="*/ 37700 w 6316081"/>
              <a:gd name="connsiteY6" fmla="*/ 1372304 h 4058137"/>
              <a:gd name="connsiteX0" fmla="*/ 37700 w 6316081"/>
              <a:gd name="connsiteY0" fmla="*/ 1369126 h 4054959"/>
              <a:gd name="connsiteX1" fmla="*/ 2856639 w 6316081"/>
              <a:gd name="connsiteY1" fmla="*/ 7198 h 4054959"/>
              <a:gd name="connsiteX2" fmla="*/ 5739599 w 6316081"/>
              <a:gd name="connsiteY2" fmla="*/ 710583 h 4054959"/>
              <a:gd name="connsiteX3" fmla="*/ 6310122 w 6316081"/>
              <a:gd name="connsiteY3" fmla="*/ 2058433 h 4054959"/>
              <a:gd name="connsiteX4" fmla="*/ 2841007 w 6316081"/>
              <a:gd name="connsiteY4" fmla="*/ 4054959 h 4054959"/>
              <a:gd name="connsiteX5" fmla="*/ 83093 w 6316081"/>
              <a:gd name="connsiteY5" fmla="*/ 2761817 h 4054959"/>
              <a:gd name="connsiteX6" fmla="*/ 37700 w 6316081"/>
              <a:gd name="connsiteY6" fmla="*/ 1369126 h 4054959"/>
              <a:gd name="connsiteX0" fmla="*/ 37700 w 6316081"/>
              <a:gd name="connsiteY0" fmla="*/ 1372493 h 4058326"/>
              <a:gd name="connsiteX1" fmla="*/ 2856639 w 6316081"/>
              <a:gd name="connsiteY1" fmla="*/ 10565 h 4058326"/>
              <a:gd name="connsiteX2" fmla="*/ 5739599 w 6316081"/>
              <a:gd name="connsiteY2" fmla="*/ 713950 h 4058326"/>
              <a:gd name="connsiteX3" fmla="*/ 6310122 w 6316081"/>
              <a:gd name="connsiteY3" fmla="*/ 2061800 h 4058326"/>
              <a:gd name="connsiteX4" fmla="*/ 2841007 w 6316081"/>
              <a:gd name="connsiteY4" fmla="*/ 4058326 h 4058326"/>
              <a:gd name="connsiteX5" fmla="*/ 83093 w 6316081"/>
              <a:gd name="connsiteY5" fmla="*/ 2765184 h 4058326"/>
              <a:gd name="connsiteX6" fmla="*/ 37700 w 6316081"/>
              <a:gd name="connsiteY6" fmla="*/ 1372493 h 4058326"/>
              <a:gd name="connsiteX0" fmla="*/ 37700 w 6316081"/>
              <a:gd name="connsiteY0" fmla="*/ 1372493 h 4058326"/>
              <a:gd name="connsiteX1" fmla="*/ 2856639 w 6316081"/>
              <a:gd name="connsiteY1" fmla="*/ 10565 h 4058326"/>
              <a:gd name="connsiteX2" fmla="*/ 5739599 w 6316081"/>
              <a:gd name="connsiteY2" fmla="*/ 713950 h 4058326"/>
              <a:gd name="connsiteX3" fmla="*/ 6310122 w 6316081"/>
              <a:gd name="connsiteY3" fmla="*/ 2061800 h 4058326"/>
              <a:gd name="connsiteX4" fmla="*/ 2841007 w 6316081"/>
              <a:gd name="connsiteY4" fmla="*/ 4058326 h 4058326"/>
              <a:gd name="connsiteX5" fmla="*/ 83093 w 6316081"/>
              <a:gd name="connsiteY5" fmla="*/ 2765184 h 4058326"/>
              <a:gd name="connsiteX6" fmla="*/ 37700 w 6316081"/>
              <a:gd name="connsiteY6" fmla="*/ 1372493 h 4058326"/>
              <a:gd name="connsiteX0" fmla="*/ 37700 w 6316081"/>
              <a:gd name="connsiteY0" fmla="*/ 1372493 h 4058326"/>
              <a:gd name="connsiteX1" fmla="*/ 2856639 w 6316081"/>
              <a:gd name="connsiteY1" fmla="*/ 10565 h 4058326"/>
              <a:gd name="connsiteX2" fmla="*/ 5739599 w 6316081"/>
              <a:gd name="connsiteY2" fmla="*/ 713950 h 4058326"/>
              <a:gd name="connsiteX3" fmla="*/ 6310122 w 6316081"/>
              <a:gd name="connsiteY3" fmla="*/ 2061800 h 4058326"/>
              <a:gd name="connsiteX4" fmla="*/ 2841007 w 6316081"/>
              <a:gd name="connsiteY4" fmla="*/ 4058326 h 4058326"/>
              <a:gd name="connsiteX5" fmla="*/ 83093 w 6316081"/>
              <a:gd name="connsiteY5" fmla="*/ 2765184 h 4058326"/>
              <a:gd name="connsiteX6" fmla="*/ 37700 w 6316081"/>
              <a:gd name="connsiteY6" fmla="*/ 1372493 h 4058326"/>
              <a:gd name="connsiteX0" fmla="*/ 37700 w 6316081"/>
              <a:gd name="connsiteY0" fmla="*/ 1350523 h 4036356"/>
              <a:gd name="connsiteX1" fmla="*/ 2856639 w 6316081"/>
              <a:gd name="connsiteY1" fmla="*/ 11341 h 4036356"/>
              <a:gd name="connsiteX2" fmla="*/ 5739599 w 6316081"/>
              <a:gd name="connsiteY2" fmla="*/ 691980 h 4036356"/>
              <a:gd name="connsiteX3" fmla="*/ 6310122 w 6316081"/>
              <a:gd name="connsiteY3" fmla="*/ 2039830 h 4036356"/>
              <a:gd name="connsiteX4" fmla="*/ 2841007 w 6316081"/>
              <a:gd name="connsiteY4" fmla="*/ 4036356 h 4036356"/>
              <a:gd name="connsiteX5" fmla="*/ 83093 w 6316081"/>
              <a:gd name="connsiteY5" fmla="*/ 2743214 h 4036356"/>
              <a:gd name="connsiteX6" fmla="*/ 37700 w 6316081"/>
              <a:gd name="connsiteY6" fmla="*/ 1350523 h 4036356"/>
              <a:gd name="connsiteX0" fmla="*/ 37700 w 6316081"/>
              <a:gd name="connsiteY0" fmla="*/ 1359300 h 4045133"/>
              <a:gd name="connsiteX1" fmla="*/ 2856639 w 6316081"/>
              <a:gd name="connsiteY1" fmla="*/ 11019 h 4045133"/>
              <a:gd name="connsiteX2" fmla="*/ 5739599 w 6316081"/>
              <a:gd name="connsiteY2" fmla="*/ 700757 h 4045133"/>
              <a:gd name="connsiteX3" fmla="*/ 6310122 w 6316081"/>
              <a:gd name="connsiteY3" fmla="*/ 2048607 h 4045133"/>
              <a:gd name="connsiteX4" fmla="*/ 2841007 w 6316081"/>
              <a:gd name="connsiteY4" fmla="*/ 4045133 h 4045133"/>
              <a:gd name="connsiteX5" fmla="*/ 83093 w 6316081"/>
              <a:gd name="connsiteY5" fmla="*/ 2751991 h 4045133"/>
              <a:gd name="connsiteX6" fmla="*/ 37700 w 6316081"/>
              <a:gd name="connsiteY6" fmla="*/ 1359300 h 4045133"/>
              <a:gd name="connsiteX0" fmla="*/ 37700 w 6316081"/>
              <a:gd name="connsiteY0" fmla="*/ 1359300 h 4045133"/>
              <a:gd name="connsiteX1" fmla="*/ 2856639 w 6316081"/>
              <a:gd name="connsiteY1" fmla="*/ 11019 h 4045133"/>
              <a:gd name="connsiteX2" fmla="*/ 5739599 w 6316081"/>
              <a:gd name="connsiteY2" fmla="*/ 700757 h 4045133"/>
              <a:gd name="connsiteX3" fmla="*/ 6310122 w 6316081"/>
              <a:gd name="connsiteY3" fmla="*/ 2048607 h 4045133"/>
              <a:gd name="connsiteX4" fmla="*/ 2841007 w 6316081"/>
              <a:gd name="connsiteY4" fmla="*/ 4045133 h 4045133"/>
              <a:gd name="connsiteX5" fmla="*/ 83093 w 6316081"/>
              <a:gd name="connsiteY5" fmla="*/ 2751991 h 4045133"/>
              <a:gd name="connsiteX6" fmla="*/ 37700 w 6316081"/>
              <a:gd name="connsiteY6" fmla="*/ 1359300 h 4045133"/>
              <a:gd name="connsiteX0" fmla="*/ 37700 w 6316081"/>
              <a:gd name="connsiteY0" fmla="*/ 1359300 h 4045133"/>
              <a:gd name="connsiteX1" fmla="*/ 2856639 w 6316081"/>
              <a:gd name="connsiteY1" fmla="*/ 11019 h 4045133"/>
              <a:gd name="connsiteX2" fmla="*/ 5739599 w 6316081"/>
              <a:gd name="connsiteY2" fmla="*/ 700757 h 4045133"/>
              <a:gd name="connsiteX3" fmla="*/ 6310122 w 6316081"/>
              <a:gd name="connsiteY3" fmla="*/ 2048607 h 4045133"/>
              <a:gd name="connsiteX4" fmla="*/ 2841007 w 6316081"/>
              <a:gd name="connsiteY4" fmla="*/ 4045133 h 4045133"/>
              <a:gd name="connsiteX5" fmla="*/ 83093 w 6316081"/>
              <a:gd name="connsiteY5" fmla="*/ 2751991 h 4045133"/>
              <a:gd name="connsiteX6" fmla="*/ 37700 w 6316081"/>
              <a:gd name="connsiteY6" fmla="*/ 1359300 h 4045133"/>
              <a:gd name="connsiteX0" fmla="*/ 37700 w 6316081"/>
              <a:gd name="connsiteY0" fmla="*/ 1359300 h 4045133"/>
              <a:gd name="connsiteX1" fmla="*/ 2856639 w 6316081"/>
              <a:gd name="connsiteY1" fmla="*/ 11019 h 4045133"/>
              <a:gd name="connsiteX2" fmla="*/ 5739599 w 6316081"/>
              <a:gd name="connsiteY2" fmla="*/ 700757 h 4045133"/>
              <a:gd name="connsiteX3" fmla="*/ 6310122 w 6316081"/>
              <a:gd name="connsiteY3" fmla="*/ 2048607 h 4045133"/>
              <a:gd name="connsiteX4" fmla="*/ 2841007 w 6316081"/>
              <a:gd name="connsiteY4" fmla="*/ 4045133 h 4045133"/>
              <a:gd name="connsiteX5" fmla="*/ 83093 w 6316081"/>
              <a:gd name="connsiteY5" fmla="*/ 2751991 h 4045133"/>
              <a:gd name="connsiteX6" fmla="*/ 37700 w 6316081"/>
              <a:gd name="connsiteY6" fmla="*/ 1359300 h 4045133"/>
              <a:gd name="connsiteX0" fmla="*/ 37700 w 6316081"/>
              <a:gd name="connsiteY0" fmla="*/ 1359300 h 4045133"/>
              <a:gd name="connsiteX1" fmla="*/ 2856639 w 6316081"/>
              <a:gd name="connsiteY1" fmla="*/ 11019 h 4045133"/>
              <a:gd name="connsiteX2" fmla="*/ 5739599 w 6316081"/>
              <a:gd name="connsiteY2" fmla="*/ 700757 h 4045133"/>
              <a:gd name="connsiteX3" fmla="*/ 6310122 w 6316081"/>
              <a:gd name="connsiteY3" fmla="*/ 2048607 h 4045133"/>
              <a:gd name="connsiteX4" fmla="*/ 2841007 w 6316081"/>
              <a:gd name="connsiteY4" fmla="*/ 4045133 h 4045133"/>
              <a:gd name="connsiteX5" fmla="*/ 83093 w 6316081"/>
              <a:gd name="connsiteY5" fmla="*/ 2751991 h 4045133"/>
              <a:gd name="connsiteX6" fmla="*/ 37700 w 6316081"/>
              <a:gd name="connsiteY6" fmla="*/ 1359300 h 4045133"/>
              <a:gd name="connsiteX0" fmla="*/ 29204 w 6334881"/>
              <a:gd name="connsiteY0" fmla="*/ 1376900 h 4044536"/>
              <a:gd name="connsiteX1" fmla="*/ 2875439 w 6334881"/>
              <a:gd name="connsiteY1" fmla="*/ 10422 h 4044536"/>
              <a:gd name="connsiteX2" fmla="*/ 5758399 w 6334881"/>
              <a:gd name="connsiteY2" fmla="*/ 700160 h 4044536"/>
              <a:gd name="connsiteX3" fmla="*/ 6328922 w 6334881"/>
              <a:gd name="connsiteY3" fmla="*/ 2048010 h 4044536"/>
              <a:gd name="connsiteX4" fmla="*/ 2859807 w 6334881"/>
              <a:gd name="connsiteY4" fmla="*/ 4044536 h 4044536"/>
              <a:gd name="connsiteX5" fmla="*/ 101893 w 6334881"/>
              <a:gd name="connsiteY5" fmla="*/ 2751394 h 4044536"/>
              <a:gd name="connsiteX6" fmla="*/ 29204 w 6334881"/>
              <a:gd name="connsiteY6" fmla="*/ 1376900 h 4044536"/>
              <a:gd name="connsiteX0" fmla="*/ 54319 w 6296306"/>
              <a:gd name="connsiteY0" fmla="*/ 1407822 h 4043613"/>
              <a:gd name="connsiteX1" fmla="*/ 2836864 w 6296306"/>
              <a:gd name="connsiteY1" fmla="*/ 9499 h 4043613"/>
              <a:gd name="connsiteX2" fmla="*/ 5719824 w 6296306"/>
              <a:gd name="connsiteY2" fmla="*/ 699237 h 4043613"/>
              <a:gd name="connsiteX3" fmla="*/ 6290347 w 6296306"/>
              <a:gd name="connsiteY3" fmla="*/ 2047087 h 4043613"/>
              <a:gd name="connsiteX4" fmla="*/ 2821232 w 6296306"/>
              <a:gd name="connsiteY4" fmla="*/ 4043613 h 4043613"/>
              <a:gd name="connsiteX5" fmla="*/ 63318 w 6296306"/>
              <a:gd name="connsiteY5" fmla="*/ 2750471 h 4043613"/>
              <a:gd name="connsiteX6" fmla="*/ 54319 w 6296306"/>
              <a:gd name="connsiteY6" fmla="*/ 1407822 h 4043613"/>
              <a:gd name="connsiteX0" fmla="*/ 41257 w 6310540"/>
              <a:gd name="connsiteY0" fmla="*/ 1363695 h 4044978"/>
              <a:gd name="connsiteX1" fmla="*/ 2851098 w 6310540"/>
              <a:gd name="connsiteY1" fmla="*/ 10864 h 4044978"/>
              <a:gd name="connsiteX2" fmla="*/ 5734058 w 6310540"/>
              <a:gd name="connsiteY2" fmla="*/ 700602 h 4044978"/>
              <a:gd name="connsiteX3" fmla="*/ 6304581 w 6310540"/>
              <a:gd name="connsiteY3" fmla="*/ 2048452 h 4044978"/>
              <a:gd name="connsiteX4" fmla="*/ 2835466 w 6310540"/>
              <a:gd name="connsiteY4" fmla="*/ 4044978 h 4044978"/>
              <a:gd name="connsiteX5" fmla="*/ 77552 w 6310540"/>
              <a:gd name="connsiteY5" fmla="*/ 2751836 h 4044978"/>
              <a:gd name="connsiteX6" fmla="*/ 41257 w 6310540"/>
              <a:gd name="connsiteY6" fmla="*/ 1363695 h 4044978"/>
              <a:gd name="connsiteX0" fmla="*/ 47338 w 6316621"/>
              <a:gd name="connsiteY0" fmla="*/ 1363695 h 4044978"/>
              <a:gd name="connsiteX1" fmla="*/ 2857179 w 6316621"/>
              <a:gd name="connsiteY1" fmla="*/ 10864 h 4044978"/>
              <a:gd name="connsiteX2" fmla="*/ 5740139 w 6316621"/>
              <a:gd name="connsiteY2" fmla="*/ 700602 h 4044978"/>
              <a:gd name="connsiteX3" fmla="*/ 6310662 w 6316621"/>
              <a:gd name="connsiteY3" fmla="*/ 2048452 h 4044978"/>
              <a:gd name="connsiteX4" fmla="*/ 2841547 w 6316621"/>
              <a:gd name="connsiteY4" fmla="*/ 4044978 h 4044978"/>
              <a:gd name="connsiteX5" fmla="*/ 69985 w 6316621"/>
              <a:gd name="connsiteY5" fmla="*/ 2697244 h 4044978"/>
              <a:gd name="connsiteX6" fmla="*/ 47338 w 6316621"/>
              <a:gd name="connsiteY6" fmla="*/ 1363695 h 4044978"/>
              <a:gd name="connsiteX0" fmla="*/ 55921 w 6325204"/>
              <a:gd name="connsiteY0" fmla="*/ 1363695 h 4044978"/>
              <a:gd name="connsiteX1" fmla="*/ 2865762 w 6325204"/>
              <a:gd name="connsiteY1" fmla="*/ 10864 h 4044978"/>
              <a:gd name="connsiteX2" fmla="*/ 5748722 w 6325204"/>
              <a:gd name="connsiteY2" fmla="*/ 700602 h 4044978"/>
              <a:gd name="connsiteX3" fmla="*/ 6319245 w 6325204"/>
              <a:gd name="connsiteY3" fmla="*/ 2048452 h 4044978"/>
              <a:gd name="connsiteX4" fmla="*/ 2850130 w 6325204"/>
              <a:gd name="connsiteY4" fmla="*/ 4044978 h 4044978"/>
              <a:gd name="connsiteX5" fmla="*/ 78568 w 6325204"/>
              <a:gd name="connsiteY5" fmla="*/ 2697244 h 4044978"/>
              <a:gd name="connsiteX6" fmla="*/ 55921 w 6325204"/>
              <a:gd name="connsiteY6" fmla="*/ 1363695 h 4044978"/>
              <a:gd name="connsiteX0" fmla="*/ 55921 w 6325204"/>
              <a:gd name="connsiteY0" fmla="*/ 1363695 h 4044978"/>
              <a:gd name="connsiteX1" fmla="*/ 2865762 w 6325204"/>
              <a:gd name="connsiteY1" fmla="*/ 10864 h 4044978"/>
              <a:gd name="connsiteX2" fmla="*/ 5748722 w 6325204"/>
              <a:gd name="connsiteY2" fmla="*/ 700602 h 4044978"/>
              <a:gd name="connsiteX3" fmla="*/ 6319245 w 6325204"/>
              <a:gd name="connsiteY3" fmla="*/ 2048452 h 4044978"/>
              <a:gd name="connsiteX4" fmla="*/ 2850130 w 6325204"/>
              <a:gd name="connsiteY4" fmla="*/ 4044978 h 4044978"/>
              <a:gd name="connsiteX5" fmla="*/ 78568 w 6325204"/>
              <a:gd name="connsiteY5" fmla="*/ 2697244 h 4044978"/>
              <a:gd name="connsiteX6" fmla="*/ 55921 w 6325204"/>
              <a:gd name="connsiteY6" fmla="*/ 1363695 h 4044978"/>
              <a:gd name="connsiteX0" fmla="*/ 55921 w 6325204"/>
              <a:gd name="connsiteY0" fmla="*/ 1363695 h 4044978"/>
              <a:gd name="connsiteX1" fmla="*/ 2865762 w 6325204"/>
              <a:gd name="connsiteY1" fmla="*/ 10864 h 4044978"/>
              <a:gd name="connsiteX2" fmla="*/ 5748722 w 6325204"/>
              <a:gd name="connsiteY2" fmla="*/ 700602 h 4044978"/>
              <a:gd name="connsiteX3" fmla="*/ 6319245 w 6325204"/>
              <a:gd name="connsiteY3" fmla="*/ 2048452 h 4044978"/>
              <a:gd name="connsiteX4" fmla="*/ 2850130 w 6325204"/>
              <a:gd name="connsiteY4" fmla="*/ 4044978 h 4044978"/>
              <a:gd name="connsiteX5" fmla="*/ 78568 w 6325204"/>
              <a:gd name="connsiteY5" fmla="*/ 2697244 h 4044978"/>
              <a:gd name="connsiteX6" fmla="*/ 55921 w 6325204"/>
              <a:gd name="connsiteY6" fmla="*/ 1363695 h 4044978"/>
              <a:gd name="connsiteX0" fmla="*/ 78073 w 6347356"/>
              <a:gd name="connsiteY0" fmla="*/ 1363695 h 4044978"/>
              <a:gd name="connsiteX1" fmla="*/ 2887914 w 6347356"/>
              <a:gd name="connsiteY1" fmla="*/ 10864 h 4044978"/>
              <a:gd name="connsiteX2" fmla="*/ 5770874 w 6347356"/>
              <a:gd name="connsiteY2" fmla="*/ 700602 h 4044978"/>
              <a:gd name="connsiteX3" fmla="*/ 6341397 w 6347356"/>
              <a:gd name="connsiteY3" fmla="*/ 2048452 h 4044978"/>
              <a:gd name="connsiteX4" fmla="*/ 2872282 w 6347356"/>
              <a:gd name="connsiteY4" fmla="*/ 4044978 h 4044978"/>
              <a:gd name="connsiteX5" fmla="*/ 100720 w 6347356"/>
              <a:gd name="connsiteY5" fmla="*/ 2697244 h 4044978"/>
              <a:gd name="connsiteX6" fmla="*/ 78073 w 6347356"/>
              <a:gd name="connsiteY6" fmla="*/ 1363695 h 4044978"/>
              <a:gd name="connsiteX0" fmla="*/ 64959 w 6334242"/>
              <a:gd name="connsiteY0" fmla="*/ 1363695 h 4044978"/>
              <a:gd name="connsiteX1" fmla="*/ 2874800 w 6334242"/>
              <a:gd name="connsiteY1" fmla="*/ 10864 h 4044978"/>
              <a:gd name="connsiteX2" fmla="*/ 5757760 w 6334242"/>
              <a:gd name="connsiteY2" fmla="*/ 700602 h 4044978"/>
              <a:gd name="connsiteX3" fmla="*/ 6328283 w 6334242"/>
              <a:gd name="connsiteY3" fmla="*/ 2048452 h 4044978"/>
              <a:gd name="connsiteX4" fmla="*/ 2859168 w 6334242"/>
              <a:gd name="connsiteY4" fmla="*/ 4044978 h 4044978"/>
              <a:gd name="connsiteX5" fmla="*/ 87606 w 6334242"/>
              <a:gd name="connsiteY5" fmla="*/ 2697244 h 4044978"/>
              <a:gd name="connsiteX6" fmla="*/ 64959 w 6334242"/>
              <a:gd name="connsiteY6" fmla="*/ 1363695 h 4044978"/>
              <a:gd name="connsiteX0" fmla="*/ 64959 w 6334242"/>
              <a:gd name="connsiteY0" fmla="*/ 1363695 h 4044978"/>
              <a:gd name="connsiteX1" fmla="*/ 2874800 w 6334242"/>
              <a:gd name="connsiteY1" fmla="*/ 10864 h 4044978"/>
              <a:gd name="connsiteX2" fmla="*/ 5757760 w 6334242"/>
              <a:gd name="connsiteY2" fmla="*/ 700602 h 4044978"/>
              <a:gd name="connsiteX3" fmla="*/ 6328283 w 6334242"/>
              <a:gd name="connsiteY3" fmla="*/ 2048452 h 4044978"/>
              <a:gd name="connsiteX4" fmla="*/ 2859168 w 6334242"/>
              <a:gd name="connsiteY4" fmla="*/ 4044978 h 4044978"/>
              <a:gd name="connsiteX5" fmla="*/ 87606 w 6334242"/>
              <a:gd name="connsiteY5" fmla="*/ 2697244 h 4044978"/>
              <a:gd name="connsiteX6" fmla="*/ 64959 w 6334242"/>
              <a:gd name="connsiteY6" fmla="*/ 1363695 h 4044978"/>
              <a:gd name="connsiteX0" fmla="*/ 64959 w 6334242"/>
              <a:gd name="connsiteY0" fmla="*/ 1363695 h 4044978"/>
              <a:gd name="connsiteX1" fmla="*/ 2874800 w 6334242"/>
              <a:gd name="connsiteY1" fmla="*/ 10864 h 4044978"/>
              <a:gd name="connsiteX2" fmla="*/ 5757760 w 6334242"/>
              <a:gd name="connsiteY2" fmla="*/ 700602 h 4044978"/>
              <a:gd name="connsiteX3" fmla="*/ 6328283 w 6334242"/>
              <a:gd name="connsiteY3" fmla="*/ 2048452 h 4044978"/>
              <a:gd name="connsiteX4" fmla="*/ 2859168 w 6334242"/>
              <a:gd name="connsiteY4" fmla="*/ 4044978 h 4044978"/>
              <a:gd name="connsiteX5" fmla="*/ 87606 w 6334242"/>
              <a:gd name="connsiteY5" fmla="*/ 2697244 h 4044978"/>
              <a:gd name="connsiteX6" fmla="*/ 64959 w 6334242"/>
              <a:gd name="connsiteY6" fmla="*/ 1363695 h 4044978"/>
              <a:gd name="connsiteX0" fmla="*/ 64959 w 6334242"/>
              <a:gd name="connsiteY0" fmla="*/ 1363695 h 4044978"/>
              <a:gd name="connsiteX1" fmla="*/ 2874800 w 6334242"/>
              <a:gd name="connsiteY1" fmla="*/ 10864 h 4044978"/>
              <a:gd name="connsiteX2" fmla="*/ 5757760 w 6334242"/>
              <a:gd name="connsiteY2" fmla="*/ 700602 h 4044978"/>
              <a:gd name="connsiteX3" fmla="*/ 6328283 w 6334242"/>
              <a:gd name="connsiteY3" fmla="*/ 2048452 h 4044978"/>
              <a:gd name="connsiteX4" fmla="*/ 2859168 w 6334242"/>
              <a:gd name="connsiteY4" fmla="*/ 4044978 h 4044978"/>
              <a:gd name="connsiteX5" fmla="*/ 87606 w 6334242"/>
              <a:gd name="connsiteY5" fmla="*/ 2697244 h 4044978"/>
              <a:gd name="connsiteX6" fmla="*/ 64959 w 6334242"/>
              <a:gd name="connsiteY6" fmla="*/ 1363695 h 4044978"/>
              <a:gd name="connsiteX0" fmla="*/ 64959 w 6328283"/>
              <a:gd name="connsiteY0" fmla="*/ 1363695 h 4044978"/>
              <a:gd name="connsiteX1" fmla="*/ 2874800 w 6328283"/>
              <a:gd name="connsiteY1" fmla="*/ 10864 h 4044978"/>
              <a:gd name="connsiteX2" fmla="*/ 5757760 w 6328283"/>
              <a:gd name="connsiteY2" fmla="*/ 700602 h 4044978"/>
              <a:gd name="connsiteX3" fmla="*/ 6328283 w 6328283"/>
              <a:gd name="connsiteY3" fmla="*/ 2048452 h 4044978"/>
              <a:gd name="connsiteX4" fmla="*/ 2859168 w 6328283"/>
              <a:gd name="connsiteY4" fmla="*/ 4044978 h 4044978"/>
              <a:gd name="connsiteX5" fmla="*/ 87606 w 6328283"/>
              <a:gd name="connsiteY5" fmla="*/ 2697244 h 4044978"/>
              <a:gd name="connsiteX6" fmla="*/ 64959 w 6328283"/>
              <a:gd name="connsiteY6" fmla="*/ 1363695 h 4044978"/>
              <a:gd name="connsiteX0" fmla="*/ 64959 w 6339685"/>
              <a:gd name="connsiteY0" fmla="*/ 1363695 h 4044978"/>
              <a:gd name="connsiteX1" fmla="*/ 2874800 w 6339685"/>
              <a:gd name="connsiteY1" fmla="*/ 10864 h 4044978"/>
              <a:gd name="connsiteX2" fmla="*/ 5757760 w 6339685"/>
              <a:gd name="connsiteY2" fmla="*/ 700602 h 4044978"/>
              <a:gd name="connsiteX3" fmla="*/ 6328283 w 6339685"/>
              <a:gd name="connsiteY3" fmla="*/ 2048452 h 4044978"/>
              <a:gd name="connsiteX4" fmla="*/ 2859168 w 6339685"/>
              <a:gd name="connsiteY4" fmla="*/ 4044978 h 4044978"/>
              <a:gd name="connsiteX5" fmla="*/ 87606 w 6339685"/>
              <a:gd name="connsiteY5" fmla="*/ 2697244 h 4044978"/>
              <a:gd name="connsiteX6" fmla="*/ 64959 w 6339685"/>
              <a:gd name="connsiteY6" fmla="*/ 1363695 h 4044978"/>
              <a:gd name="connsiteX0" fmla="*/ 64959 w 6339685"/>
              <a:gd name="connsiteY0" fmla="*/ 1363695 h 4044978"/>
              <a:gd name="connsiteX1" fmla="*/ 2874800 w 6339685"/>
              <a:gd name="connsiteY1" fmla="*/ 10864 h 4044978"/>
              <a:gd name="connsiteX2" fmla="*/ 5757760 w 6339685"/>
              <a:gd name="connsiteY2" fmla="*/ 700602 h 4044978"/>
              <a:gd name="connsiteX3" fmla="*/ 6328283 w 6339685"/>
              <a:gd name="connsiteY3" fmla="*/ 2048452 h 4044978"/>
              <a:gd name="connsiteX4" fmla="*/ 2859168 w 6339685"/>
              <a:gd name="connsiteY4" fmla="*/ 4044978 h 4044978"/>
              <a:gd name="connsiteX5" fmla="*/ 87606 w 6339685"/>
              <a:gd name="connsiteY5" fmla="*/ 2697244 h 4044978"/>
              <a:gd name="connsiteX6" fmla="*/ 64959 w 6339685"/>
              <a:gd name="connsiteY6" fmla="*/ 1363695 h 4044978"/>
              <a:gd name="connsiteX0" fmla="*/ 64959 w 6337065"/>
              <a:gd name="connsiteY0" fmla="*/ 1363695 h 4044978"/>
              <a:gd name="connsiteX1" fmla="*/ 2874800 w 6337065"/>
              <a:gd name="connsiteY1" fmla="*/ 10864 h 4044978"/>
              <a:gd name="connsiteX2" fmla="*/ 5757760 w 6337065"/>
              <a:gd name="connsiteY2" fmla="*/ 700602 h 4044978"/>
              <a:gd name="connsiteX3" fmla="*/ 6328283 w 6337065"/>
              <a:gd name="connsiteY3" fmla="*/ 2048452 h 4044978"/>
              <a:gd name="connsiteX4" fmla="*/ 2859168 w 6337065"/>
              <a:gd name="connsiteY4" fmla="*/ 4044978 h 4044978"/>
              <a:gd name="connsiteX5" fmla="*/ 87606 w 6337065"/>
              <a:gd name="connsiteY5" fmla="*/ 2697244 h 4044978"/>
              <a:gd name="connsiteX6" fmla="*/ 64959 w 6337065"/>
              <a:gd name="connsiteY6" fmla="*/ 1363695 h 4044978"/>
              <a:gd name="connsiteX0" fmla="*/ 64959 w 6337065"/>
              <a:gd name="connsiteY0" fmla="*/ 1362096 h 4043379"/>
              <a:gd name="connsiteX1" fmla="*/ 2874800 w 6337065"/>
              <a:gd name="connsiteY1" fmla="*/ 9265 h 4043379"/>
              <a:gd name="connsiteX2" fmla="*/ 5757760 w 6337065"/>
              <a:gd name="connsiteY2" fmla="*/ 699003 h 4043379"/>
              <a:gd name="connsiteX3" fmla="*/ 6328283 w 6337065"/>
              <a:gd name="connsiteY3" fmla="*/ 2046853 h 4043379"/>
              <a:gd name="connsiteX4" fmla="*/ 2859168 w 6337065"/>
              <a:gd name="connsiteY4" fmla="*/ 4043379 h 4043379"/>
              <a:gd name="connsiteX5" fmla="*/ 87606 w 6337065"/>
              <a:gd name="connsiteY5" fmla="*/ 2695645 h 4043379"/>
              <a:gd name="connsiteX6" fmla="*/ 64959 w 6337065"/>
              <a:gd name="connsiteY6" fmla="*/ 1362096 h 404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7065" h="4043379">
                <a:moveTo>
                  <a:pt x="64959" y="1362096"/>
                </a:moveTo>
                <a:cubicBezTo>
                  <a:pt x="368366" y="179472"/>
                  <a:pt x="759753" y="-53258"/>
                  <a:pt x="2874800" y="9265"/>
                </a:cubicBezTo>
                <a:cubicBezTo>
                  <a:pt x="3599883" y="64831"/>
                  <a:pt x="4678436" y="128034"/>
                  <a:pt x="5757760" y="699003"/>
                </a:cubicBezTo>
                <a:cubicBezTo>
                  <a:pt x="6381384" y="1086709"/>
                  <a:pt x="6349746" y="1552621"/>
                  <a:pt x="6328283" y="2046853"/>
                </a:cubicBezTo>
                <a:cubicBezTo>
                  <a:pt x="6163577" y="3749088"/>
                  <a:pt x="4645384" y="4002436"/>
                  <a:pt x="2859168" y="4043379"/>
                </a:cubicBezTo>
                <a:cubicBezTo>
                  <a:pt x="1068402" y="4043379"/>
                  <a:pt x="229489" y="3264069"/>
                  <a:pt x="87606" y="2695645"/>
                </a:cubicBezTo>
                <a:cubicBezTo>
                  <a:pt x="-54277" y="2127221"/>
                  <a:pt x="5042" y="1737235"/>
                  <a:pt x="64959" y="1362096"/>
                </a:cubicBezTo>
                <a:close/>
              </a:path>
            </a:pathLst>
          </a:custGeom>
          <a:noFill/>
          <a:ln w="28575">
            <a:solidFill>
              <a:srgbClr val="0081C4"/>
            </a:solidFill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6BD3F82-1F77-4908-8B33-EF8D3192BE21}"/>
              </a:ext>
            </a:extLst>
          </p:cNvPr>
          <p:cNvCxnSpPr>
            <a:cxnSpLocks/>
          </p:cNvCxnSpPr>
          <p:nvPr userDrawn="1"/>
        </p:nvCxnSpPr>
        <p:spPr>
          <a:xfrm>
            <a:off x="3288927" y="5751170"/>
            <a:ext cx="0" cy="25466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06FC365-845B-4B8D-8C94-A966B51713F1}"/>
              </a:ext>
            </a:extLst>
          </p:cNvPr>
          <p:cNvSpPr txBox="1"/>
          <p:nvPr userDrawn="1"/>
        </p:nvSpPr>
        <p:spPr>
          <a:xfrm>
            <a:off x="-2018" y="4628960"/>
            <a:ext cx="688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  <a:effectLst/>
                <a:latin typeface="DIN Alternate" panose="020B0500000000000000" pitchFamily="34" charset="77"/>
                <a:ea typeface="DIN 2014 Demi" panose="020B0504020202020204" pitchFamily="34" charset="77"/>
              </a:rPr>
              <a:t>Hertfordshire County Council Services for Young People</a:t>
            </a:r>
            <a:endParaRPr lang="en-US" b="1" dirty="0">
              <a:latin typeface="DIN Alternate" panose="020B0500000000000000" pitchFamily="34" charset="77"/>
              <a:ea typeface="DIN 2014 Demi" panose="020B0504020202020204" pitchFamily="34" charset="77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91E8C814-0DC8-4AE1-BF86-106F47A437A6}"/>
              </a:ext>
            </a:extLst>
          </p:cNvPr>
          <p:cNvSpPr/>
          <p:nvPr userDrawn="1"/>
        </p:nvSpPr>
        <p:spPr>
          <a:xfrm>
            <a:off x="133244" y="8621879"/>
            <a:ext cx="6563194" cy="256155"/>
          </a:xfrm>
          <a:custGeom>
            <a:avLst/>
            <a:gdLst>
              <a:gd name="connsiteX0" fmla="*/ 0 w 7162811"/>
              <a:gd name="connsiteY0" fmla="*/ 355600 h 375920"/>
              <a:gd name="connsiteX1" fmla="*/ 81280 w 7162811"/>
              <a:gd name="connsiteY1" fmla="*/ 365760 h 375920"/>
              <a:gd name="connsiteX2" fmla="*/ 233680 w 7162811"/>
              <a:gd name="connsiteY2" fmla="*/ 335280 h 375920"/>
              <a:gd name="connsiteX3" fmla="*/ 335280 w 7162811"/>
              <a:gd name="connsiteY3" fmla="*/ 314960 h 375920"/>
              <a:gd name="connsiteX4" fmla="*/ 416560 w 7162811"/>
              <a:gd name="connsiteY4" fmla="*/ 294640 h 375920"/>
              <a:gd name="connsiteX5" fmla="*/ 467360 w 7162811"/>
              <a:gd name="connsiteY5" fmla="*/ 284480 h 375920"/>
              <a:gd name="connsiteX6" fmla="*/ 548640 w 7162811"/>
              <a:gd name="connsiteY6" fmla="*/ 264160 h 375920"/>
              <a:gd name="connsiteX7" fmla="*/ 680720 w 7162811"/>
              <a:gd name="connsiteY7" fmla="*/ 254000 h 375920"/>
              <a:gd name="connsiteX8" fmla="*/ 863600 w 7162811"/>
              <a:gd name="connsiteY8" fmla="*/ 233680 h 375920"/>
              <a:gd name="connsiteX9" fmla="*/ 1036320 w 7162811"/>
              <a:gd name="connsiteY9" fmla="*/ 223520 h 375920"/>
              <a:gd name="connsiteX10" fmla="*/ 1158240 w 7162811"/>
              <a:gd name="connsiteY10" fmla="*/ 213360 h 375920"/>
              <a:gd name="connsiteX11" fmla="*/ 1280160 w 7162811"/>
              <a:gd name="connsiteY11" fmla="*/ 193040 h 375920"/>
              <a:gd name="connsiteX12" fmla="*/ 1361440 w 7162811"/>
              <a:gd name="connsiteY12" fmla="*/ 172720 h 375920"/>
              <a:gd name="connsiteX13" fmla="*/ 1391920 w 7162811"/>
              <a:gd name="connsiteY13" fmla="*/ 162560 h 375920"/>
              <a:gd name="connsiteX14" fmla="*/ 1554480 w 7162811"/>
              <a:gd name="connsiteY14" fmla="*/ 142240 h 375920"/>
              <a:gd name="connsiteX15" fmla="*/ 1584960 w 7162811"/>
              <a:gd name="connsiteY15" fmla="*/ 132080 h 375920"/>
              <a:gd name="connsiteX16" fmla="*/ 1778000 w 7162811"/>
              <a:gd name="connsiteY16" fmla="*/ 111760 h 375920"/>
              <a:gd name="connsiteX17" fmla="*/ 2133600 w 7162811"/>
              <a:gd name="connsiteY17" fmla="*/ 101600 h 375920"/>
              <a:gd name="connsiteX18" fmla="*/ 2448560 w 7162811"/>
              <a:gd name="connsiteY18" fmla="*/ 81280 h 375920"/>
              <a:gd name="connsiteX19" fmla="*/ 2550160 w 7162811"/>
              <a:gd name="connsiteY19" fmla="*/ 71120 h 375920"/>
              <a:gd name="connsiteX20" fmla="*/ 3149600 w 7162811"/>
              <a:gd name="connsiteY20" fmla="*/ 60960 h 375920"/>
              <a:gd name="connsiteX21" fmla="*/ 3342640 w 7162811"/>
              <a:gd name="connsiteY21" fmla="*/ 40640 h 375920"/>
              <a:gd name="connsiteX22" fmla="*/ 3444240 w 7162811"/>
              <a:gd name="connsiteY22" fmla="*/ 30480 h 375920"/>
              <a:gd name="connsiteX23" fmla="*/ 3566160 w 7162811"/>
              <a:gd name="connsiteY23" fmla="*/ 10160 h 375920"/>
              <a:gd name="connsiteX24" fmla="*/ 3789680 w 7162811"/>
              <a:gd name="connsiteY24" fmla="*/ 0 h 375920"/>
              <a:gd name="connsiteX25" fmla="*/ 4053840 w 7162811"/>
              <a:gd name="connsiteY25" fmla="*/ 10160 h 375920"/>
              <a:gd name="connsiteX26" fmla="*/ 4124960 w 7162811"/>
              <a:gd name="connsiteY26" fmla="*/ 20320 h 375920"/>
              <a:gd name="connsiteX27" fmla="*/ 4165600 w 7162811"/>
              <a:gd name="connsiteY27" fmla="*/ 30480 h 375920"/>
              <a:gd name="connsiteX28" fmla="*/ 5069840 w 7162811"/>
              <a:gd name="connsiteY28" fmla="*/ 40640 h 375920"/>
              <a:gd name="connsiteX29" fmla="*/ 5191760 w 7162811"/>
              <a:gd name="connsiteY29" fmla="*/ 50800 h 375920"/>
              <a:gd name="connsiteX30" fmla="*/ 5588000 w 7162811"/>
              <a:gd name="connsiteY30" fmla="*/ 71120 h 375920"/>
              <a:gd name="connsiteX31" fmla="*/ 5791200 w 7162811"/>
              <a:gd name="connsiteY31" fmla="*/ 91440 h 375920"/>
              <a:gd name="connsiteX32" fmla="*/ 5953760 w 7162811"/>
              <a:gd name="connsiteY32" fmla="*/ 111760 h 375920"/>
              <a:gd name="connsiteX33" fmla="*/ 6126480 w 7162811"/>
              <a:gd name="connsiteY33" fmla="*/ 142240 h 375920"/>
              <a:gd name="connsiteX34" fmla="*/ 6289040 w 7162811"/>
              <a:gd name="connsiteY34" fmla="*/ 162560 h 375920"/>
              <a:gd name="connsiteX35" fmla="*/ 6410960 w 7162811"/>
              <a:gd name="connsiteY35" fmla="*/ 182880 h 375920"/>
              <a:gd name="connsiteX36" fmla="*/ 6451600 w 7162811"/>
              <a:gd name="connsiteY36" fmla="*/ 193040 h 375920"/>
              <a:gd name="connsiteX37" fmla="*/ 6543040 w 7162811"/>
              <a:gd name="connsiteY37" fmla="*/ 203200 h 375920"/>
              <a:gd name="connsiteX38" fmla="*/ 6624320 w 7162811"/>
              <a:gd name="connsiteY38" fmla="*/ 223520 h 375920"/>
              <a:gd name="connsiteX39" fmla="*/ 6664960 w 7162811"/>
              <a:gd name="connsiteY39" fmla="*/ 233680 h 375920"/>
              <a:gd name="connsiteX40" fmla="*/ 6736080 w 7162811"/>
              <a:gd name="connsiteY40" fmla="*/ 254000 h 375920"/>
              <a:gd name="connsiteX41" fmla="*/ 6807200 w 7162811"/>
              <a:gd name="connsiteY41" fmla="*/ 274320 h 375920"/>
              <a:gd name="connsiteX42" fmla="*/ 6837680 w 7162811"/>
              <a:gd name="connsiteY42" fmla="*/ 284480 h 375920"/>
              <a:gd name="connsiteX43" fmla="*/ 6888480 w 7162811"/>
              <a:gd name="connsiteY43" fmla="*/ 294640 h 375920"/>
              <a:gd name="connsiteX44" fmla="*/ 6959600 w 7162811"/>
              <a:gd name="connsiteY44" fmla="*/ 325120 h 375920"/>
              <a:gd name="connsiteX45" fmla="*/ 7020560 w 7162811"/>
              <a:gd name="connsiteY45" fmla="*/ 335280 h 375920"/>
              <a:gd name="connsiteX46" fmla="*/ 7061200 w 7162811"/>
              <a:gd name="connsiteY46" fmla="*/ 345440 h 375920"/>
              <a:gd name="connsiteX47" fmla="*/ 7162800 w 7162811"/>
              <a:gd name="connsiteY47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053840 w 7162800"/>
              <a:gd name="connsiteY25" fmla="*/ 10160 h 375920"/>
              <a:gd name="connsiteX26" fmla="*/ 4124960 w 7162800"/>
              <a:gd name="connsiteY26" fmla="*/ 20320 h 375920"/>
              <a:gd name="connsiteX27" fmla="*/ 4165600 w 7162800"/>
              <a:gd name="connsiteY27" fmla="*/ 30480 h 375920"/>
              <a:gd name="connsiteX28" fmla="*/ 5069840 w 7162800"/>
              <a:gd name="connsiteY28" fmla="*/ 40640 h 375920"/>
              <a:gd name="connsiteX29" fmla="*/ 5191760 w 7162800"/>
              <a:gd name="connsiteY29" fmla="*/ 50800 h 375920"/>
              <a:gd name="connsiteX30" fmla="*/ 5588000 w 7162800"/>
              <a:gd name="connsiteY30" fmla="*/ 71120 h 375920"/>
              <a:gd name="connsiteX31" fmla="*/ 5791200 w 7162800"/>
              <a:gd name="connsiteY31" fmla="*/ 91440 h 375920"/>
              <a:gd name="connsiteX32" fmla="*/ 5953760 w 7162800"/>
              <a:gd name="connsiteY32" fmla="*/ 111760 h 375920"/>
              <a:gd name="connsiteX33" fmla="*/ 6126480 w 7162800"/>
              <a:gd name="connsiteY33" fmla="*/ 142240 h 375920"/>
              <a:gd name="connsiteX34" fmla="*/ 6289040 w 7162800"/>
              <a:gd name="connsiteY34" fmla="*/ 162560 h 375920"/>
              <a:gd name="connsiteX35" fmla="*/ 6410960 w 7162800"/>
              <a:gd name="connsiteY35" fmla="*/ 182880 h 375920"/>
              <a:gd name="connsiteX36" fmla="*/ 6451600 w 7162800"/>
              <a:gd name="connsiteY36" fmla="*/ 193040 h 375920"/>
              <a:gd name="connsiteX37" fmla="*/ 6543040 w 7162800"/>
              <a:gd name="connsiteY37" fmla="*/ 203200 h 375920"/>
              <a:gd name="connsiteX38" fmla="*/ 6624320 w 7162800"/>
              <a:gd name="connsiteY38" fmla="*/ 223520 h 375920"/>
              <a:gd name="connsiteX39" fmla="*/ 6664960 w 7162800"/>
              <a:gd name="connsiteY39" fmla="*/ 233680 h 375920"/>
              <a:gd name="connsiteX40" fmla="*/ 6736080 w 7162800"/>
              <a:gd name="connsiteY40" fmla="*/ 254000 h 375920"/>
              <a:gd name="connsiteX41" fmla="*/ 6807200 w 7162800"/>
              <a:gd name="connsiteY41" fmla="*/ 274320 h 375920"/>
              <a:gd name="connsiteX42" fmla="*/ 6837680 w 7162800"/>
              <a:gd name="connsiteY42" fmla="*/ 284480 h 375920"/>
              <a:gd name="connsiteX43" fmla="*/ 6888480 w 7162800"/>
              <a:gd name="connsiteY43" fmla="*/ 294640 h 375920"/>
              <a:gd name="connsiteX44" fmla="*/ 6959600 w 7162800"/>
              <a:gd name="connsiteY44" fmla="*/ 325120 h 375920"/>
              <a:gd name="connsiteX45" fmla="*/ 7020560 w 7162800"/>
              <a:gd name="connsiteY45" fmla="*/ 335280 h 375920"/>
              <a:gd name="connsiteX46" fmla="*/ 7162800 w 7162800"/>
              <a:gd name="connsiteY46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053840 w 7162800"/>
              <a:gd name="connsiteY25" fmla="*/ 10160 h 375920"/>
              <a:gd name="connsiteX26" fmla="*/ 4124960 w 7162800"/>
              <a:gd name="connsiteY26" fmla="*/ 20320 h 375920"/>
              <a:gd name="connsiteX27" fmla="*/ 4165600 w 7162800"/>
              <a:gd name="connsiteY27" fmla="*/ 30480 h 375920"/>
              <a:gd name="connsiteX28" fmla="*/ 5069840 w 7162800"/>
              <a:gd name="connsiteY28" fmla="*/ 40640 h 375920"/>
              <a:gd name="connsiteX29" fmla="*/ 5191760 w 7162800"/>
              <a:gd name="connsiteY29" fmla="*/ 50800 h 375920"/>
              <a:gd name="connsiteX30" fmla="*/ 5588000 w 7162800"/>
              <a:gd name="connsiteY30" fmla="*/ 71120 h 375920"/>
              <a:gd name="connsiteX31" fmla="*/ 5791200 w 7162800"/>
              <a:gd name="connsiteY31" fmla="*/ 91440 h 375920"/>
              <a:gd name="connsiteX32" fmla="*/ 5953760 w 7162800"/>
              <a:gd name="connsiteY32" fmla="*/ 111760 h 375920"/>
              <a:gd name="connsiteX33" fmla="*/ 6126480 w 7162800"/>
              <a:gd name="connsiteY33" fmla="*/ 142240 h 375920"/>
              <a:gd name="connsiteX34" fmla="*/ 6289040 w 7162800"/>
              <a:gd name="connsiteY34" fmla="*/ 162560 h 375920"/>
              <a:gd name="connsiteX35" fmla="*/ 6410960 w 7162800"/>
              <a:gd name="connsiteY35" fmla="*/ 182880 h 375920"/>
              <a:gd name="connsiteX36" fmla="*/ 6451600 w 7162800"/>
              <a:gd name="connsiteY36" fmla="*/ 193040 h 375920"/>
              <a:gd name="connsiteX37" fmla="*/ 6543040 w 7162800"/>
              <a:gd name="connsiteY37" fmla="*/ 203200 h 375920"/>
              <a:gd name="connsiteX38" fmla="*/ 6624320 w 7162800"/>
              <a:gd name="connsiteY38" fmla="*/ 223520 h 375920"/>
              <a:gd name="connsiteX39" fmla="*/ 6664960 w 7162800"/>
              <a:gd name="connsiteY39" fmla="*/ 233680 h 375920"/>
              <a:gd name="connsiteX40" fmla="*/ 6736080 w 7162800"/>
              <a:gd name="connsiteY40" fmla="*/ 254000 h 375920"/>
              <a:gd name="connsiteX41" fmla="*/ 6807200 w 7162800"/>
              <a:gd name="connsiteY41" fmla="*/ 274320 h 375920"/>
              <a:gd name="connsiteX42" fmla="*/ 6837680 w 7162800"/>
              <a:gd name="connsiteY42" fmla="*/ 284480 h 375920"/>
              <a:gd name="connsiteX43" fmla="*/ 6888480 w 7162800"/>
              <a:gd name="connsiteY43" fmla="*/ 294640 h 375920"/>
              <a:gd name="connsiteX44" fmla="*/ 6959600 w 7162800"/>
              <a:gd name="connsiteY44" fmla="*/ 325120 h 375920"/>
              <a:gd name="connsiteX45" fmla="*/ 7162800 w 7162800"/>
              <a:gd name="connsiteY45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053840 w 7162800"/>
              <a:gd name="connsiteY25" fmla="*/ 10160 h 375920"/>
              <a:gd name="connsiteX26" fmla="*/ 4124960 w 7162800"/>
              <a:gd name="connsiteY26" fmla="*/ 20320 h 375920"/>
              <a:gd name="connsiteX27" fmla="*/ 4165600 w 7162800"/>
              <a:gd name="connsiteY27" fmla="*/ 30480 h 375920"/>
              <a:gd name="connsiteX28" fmla="*/ 5069840 w 7162800"/>
              <a:gd name="connsiteY28" fmla="*/ 40640 h 375920"/>
              <a:gd name="connsiteX29" fmla="*/ 5191760 w 7162800"/>
              <a:gd name="connsiteY29" fmla="*/ 50800 h 375920"/>
              <a:gd name="connsiteX30" fmla="*/ 5588000 w 7162800"/>
              <a:gd name="connsiteY30" fmla="*/ 71120 h 375920"/>
              <a:gd name="connsiteX31" fmla="*/ 5791200 w 7162800"/>
              <a:gd name="connsiteY31" fmla="*/ 91440 h 375920"/>
              <a:gd name="connsiteX32" fmla="*/ 5953760 w 7162800"/>
              <a:gd name="connsiteY32" fmla="*/ 111760 h 375920"/>
              <a:gd name="connsiteX33" fmla="*/ 6126480 w 7162800"/>
              <a:gd name="connsiteY33" fmla="*/ 142240 h 375920"/>
              <a:gd name="connsiteX34" fmla="*/ 6289040 w 7162800"/>
              <a:gd name="connsiteY34" fmla="*/ 162560 h 375920"/>
              <a:gd name="connsiteX35" fmla="*/ 6410960 w 7162800"/>
              <a:gd name="connsiteY35" fmla="*/ 182880 h 375920"/>
              <a:gd name="connsiteX36" fmla="*/ 6451600 w 7162800"/>
              <a:gd name="connsiteY36" fmla="*/ 193040 h 375920"/>
              <a:gd name="connsiteX37" fmla="*/ 6543040 w 7162800"/>
              <a:gd name="connsiteY37" fmla="*/ 203200 h 375920"/>
              <a:gd name="connsiteX38" fmla="*/ 6624320 w 7162800"/>
              <a:gd name="connsiteY38" fmla="*/ 223520 h 375920"/>
              <a:gd name="connsiteX39" fmla="*/ 6664960 w 7162800"/>
              <a:gd name="connsiteY39" fmla="*/ 233680 h 375920"/>
              <a:gd name="connsiteX40" fmla="*/ 6736080 w 7162800"/>
              <a:gd name="connsiteY40" fmla="*/ 254000 h 375920"/>
              <a:gd name="connsiteX41" fmla="*/ 6807200 w 7162800"/>
              <a:gd name="connsiteY41" fmla="*/ 274320 h 375920"/>
              <a:gd name="connsiteX42" fmla="*/ 6837680 w 7162800"/>
              <a:gd name="connsiteY42" fmla="*/ 284480 h 375920"/>
              <a:gd name="connsiteX43" fmla="*/ 6888480 w 7162800"/>
              <a:gd name="connsiteY43" fmla="*/ 294640 h 375920"/>
              <a:gd name="connsiteX44" fmla="*/ 7162800 w 7162800"/>
              <a:gd name="connsiteY44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053840 w 7162800"/>
              <a:gd name="connsiteY25" fmla="*/ 10160 h 375920"/>
              <a:gd name="connsiteX26" fmla="*/ 4124960 w 7162800"/>
              <a:gd name="connsiteY26" fmla="*/ 20320 h 375920"/>
              <a:gd name="connsiteX27" fmla="*/ 4165600 w 7162800"/>
              <a:gd name="connsiteY27" fmla="*/ 30480 h 375920"/>
              <a:gd name="connsiteX28" fmla="*/ 5069840 w 7162800"/>
              <a:gd name="connsiteY28" fmla="*/ 40640 h 375920"/>
              <a:gd name="connsiteX29" fmla="*/ 5191760 w 7162800"/>
              <a:gd name="connsiteY29" fmla="*/ 50800 h 375920"/>
              <a:gd name="connsiteX30" fmla="*/ 5588000 w 7162800"/>
              <a:gd name="connsiteY30" fmla="*/ 71120 h 375920"/>
              <a:gd name="connsiteX31" fmla="*/ 5791200 w 7162800"/>
              <a:gd name="connsiteY31" fmla="*/ 91440 h 375920"/>
              <a:gd name="connsiteX32" fmla="*/ 5953760 w 7162800"/>
              <a:gd name="connsiteY32" fmla="*/ 111760 h 375920"/>
              <a:gd name="connsiteX33" fmla="*/ 6126480 w 7162800"/>
              <a:gd name="connsiteY33" fmla="*/ 142240 h 375920"/>
              <a:gd name="connsiteX34" fmla="*/ 6289040 w 7162800"/>
              <a:gd name="connsiteY34" fmla="*/ 162560 h 375920"/>
              <a:gd name="connsiteX35" fmla="*/ 6410960 w 7162800"/>
              <a:gd name="connsiteY35" fmla="*/ 182880 h 375920"/>
              <a:gd name="connsiteX36" fmla="*/ 6451600 w 7162800"/>
              <a:gd name="connsiteY36" fmla="*/ 193040 h 375920"/>
              <a:gd name="connsiteX37" fmla="*/ 6543040 w 7162800"/>
              <a:gd name="connsiteY37" fmla="*/ 203200 h 375920"/>
              <a:gd name="connsiteX38" fmla="*/ 6624320 w 7162800"/>
              <a:gd name="connsiteY38" fmla="*/ 223520 h 375920"/>
              <a:gd name="connsiteX39" fmla="*/ 6664960 w 7162800"/>
              <a:gd name="connsiteY39" fmla="*/ 233680 h 375920"/>
              <a:gd name="connsiteX40" fmla="*/ 6736080 w 7162800"/>
              <a:gd name="connsiteY40" fmla="*/ 254000 h 375920"/>
              <a:gd name="connsiteX41" fmla="*/ 6807200 w 7162800"/>
              <a:gd name="connsiteY41" fmla="*/ 274320 h 375920"/>
              <a:gd name="connsiteX42" fmla="*/ 6837680 w 7162800"/>
              <a:gd name="connsiteY42" fmla="*/ 284480 h 375920"/>
              <a:gd name="connsiteX43" fmla="*/ 7162800 w 7162800"/>
              <a:gd name="connsiteY43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124960 w 7162800"/>
              <a:gd name="connsiteY25" fmla="*/ 20320 h 375920"/>
              <a:gd name="connsiteX26" fmla="*/ 4165600 w 7162800"/>
              <a:gd name="connsiteY26" fmla="*/ 30480 h 375920"/>
              <a:gd name="connsiteX27" fmla="*/ 5069840 w 7162800"/>
              <a:gd name="connsiteY27" fmla="*/ 40640 h 375920"/>
              <a:gd name="connsiteX28" fmla="*/ 5191760 w 7162800"/>
              <a:gd name="connsiteY28" fmla="*/ 50800 h 375920"/>
              <a:gd name="connsiteX29" fmla="*/ 5588000 w 7162800"/>
              <a:gd name="connsiteY29" fmla="*/ 71120 h 375920"/>
              <a:gd name="connsiteX30" fmla="*/ 5791200 w 7162800"/>
              <a:gd name="connsiteY30" fmla="*/ 91440 h 375920"/>
              <a:gd name="connsiteX31" fmla="*/ 5953760 w 7162800"/>
              <a:gd name="connsiteY31" fmla="*/ 111760 h 375920"/>
              <a:gd name="connsiteX32" fmla="*/ 6126480 w 7162800"/>
              <a:gd name="connsiteY32" fmla="*/ 142240 h 375920"/>
              <a:gd name="connsiteX33" fmla="*/ 6289040 w 7162800"/>
              <a:gd name="connsiteY33" fmla="*/ 162560 h 375920"/>
              <a:gd name="connsiteX34" fmla="*/ 6410960 w 7162800"/>
              <a:gd name="connsiteY34" fmla="*/ 182880 h 375920"/>
              <a:gd name="connsiteX35" fmla="*/ 6451600 w 7162800"/>
              <a:gd name="connsiteY35" fmla="*/ 193040 h 375920"/>
              <a:gd name="connsiteX36" fmla="*/ 6543040 w 7162800"/>
              <a:gd name="connsiteY36" fmla="*/ 203200 h 375920"/>
              <a:gd name="connsiteX37" fmla="*/ 6624320 w 7162800"/>
              <a:gd name="connsiteY37" fmla="*/ 223520 h 375920"/>
              <a:gd name="connsiteX38" fmla="*/ 6664960 w 7162800"/>
              <a:gd name="connsiteY38" fmla="*/ 233680 h 375920"/>
              <a:gd name="connsiteX39" fmla="*/ 6736080 w 7162800"/>
              <a:gd name="connsiteY39" fmla="*/ 254000 h 375920"/>
              <a:gd name="connsiteX40" fmla="*/ 6807200 w 7162800"/>
              <a:gd name="connsiteY40" fmla="*/ 274320 h 375920"/>
              <a:gd name="connsiteX41" fmla="*/ 6837680 w 7162800"/>
              <a:gd name="connsiteY41" fmla="*/ 284480 h 375920"/>
              <a:gd name="connsiteX42" fmla="*/ 7162800 w 7162800"/>
              <a:gd name="connsiteY42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4124960 w 7162800"/>
              <a:gd name="connsiteY25" fmla="*/ 20320 h 375920"/>
              <a:gd name="connsiteX26" fmla="*/ 5069840 w 7162800"/>
              <a:gd name="connsiteY26" fmla="*/ 40640 h 375920"/>
              <a:gd name="connsiteX27" fmla="*/ 5191760 w 7162800"/>
              <a:gd name="connsiteY27" fmla="*/ 50800 h 375920"/>
              <a:gd name="connsiteX28" fmla="*/ 5588000 w 7162800"/>
              <a:gd name="connsiteY28" fmla="*/ 71120 h 375920"/>
              <a:gd name="connsiteX29" fmla="*/ 5791200 w 7162800"/>
              <a:gd name="connsiteY29" fmla="*/ 91440 h 375920"/>
              <a:gd name="connsiteX30" fmla="*/ 5953760 w 7162800"/>
              <a:gd name="connsiteY30" fmla="*/ 111760 h 375920"/>
              <a:gd name="connsiteX31" fmla="*/ 6126480 w 7162800"/>
              <a:gd name="connsiteY31" fmla="*/ 142240 h 375920"/>
              <a:gd name="connsiteX32" fmla="*/ 6289040 w 7162800"/>
              <a:gd name="connsiteY32" fmla="*/ 162560 h 375920"/>
              <a:gd name="connsiteX33" fmla="*/ 6410960 w 7162800"/>
              <a:gd name="connsiteY33" fmla="*/ 182880 h 375920"/>
              <a:gd name="connsiteX34" fmla="*/ 6451600 w 7162800"/>
              <a:gd name="connsiteY34" fmla="*/ 193040 h 375920"/>
              <a:gd name="connsiteX35" fmla="*/ 6543040 w 7162800"/>
              <a:gd name="connsiteY35" fmla="*/ 203200 h 375920"/>
              <a:gd name="connsiteX36" fmla="*/ 6624320 w 7162800"/>
              <a:gd name="connsiteY36" fmla="*/ 223520 h 375920"/>
              <a:gd name="connsiteX37" fmla="*/ 6664960 w 7162800"/>
              <a:gd name="connsiteY37" fmla="*/ 233680 h 375920"/>
              <a:gd name="connsiteX38" fmla="*/ 6736080 w 7162800"/>
              <a:gd name="connsiteY38" fmla="*/ 254000 h 375920"/>
              <a:gd name="connsiteX39" fmla="*/ 6807200 w 7162800"/>
              <a:gd name="connsiteY39" fmla="*/ 274320 h 375920"/>
              <a:gd name="connsiteX40" fmla="*/ 6837680 w 7162800"/>
              <a:gd name="connsiteY40" fmla="*/ 284480 h 375920"/>
              <a:gd name="connsiteX41" fmla="*/ 7162800 w 7162800"/>
              <a:gd name="connsiteY41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5069840 w 7162800"/>
              <a:gd name="connsiteY25" fmla="*/ 40640 h 375920"/>
              <a:gd name="connsiteX26" fmla="*/ 5191760 w 7162800"/>
              <a:gd name="connsiteY26" fmla="*/ 50800 h 375920"/>
              <a:gd name="connsiteX27" fmla="*/ 5588000 w 7162800"/>
              <a:gd name="connsiteY27" fmla="*/ 71120 h 375920"/>
              <a:gd name="connsiteX28" fmla="*/ 5791200 w 7162800"/>
              <a:gd name="connsiteY28" fmla="*/ 91440 h 375920"/>
              <a:gd name="connsiteX29" fmla="*/ 5953760 w 7162800"/>
              <a:gd name="connsiteY29" fmla="*/ 111760 h 375920"/>
              <a:gd name="connsiteX30" fmla="*/ 6126480 w 7162800"/>
              <a:gd name="connsiteY30" fmla="*/ 142240 h 375920"/>
              <a:gd name="connsiteX31" fmla="*/ 6289040 w 7162800"/>
              <a:gd name="connsiteY31" fmla="*/ 162560 h 375920"/>
              <a:gd name="connsiteX32" fmla="*/ 6410960 w 7162800"/>
              <a:gd name="connsiteY32" fmla="*/ 182880 h 375920"/>
              <a:gd name="connsiteX33" fmla="*/ 6451600 w 7162800"/>
              <a:gd name="connsiteY33" fmla="*/ 193040 h 375920"/>
              <a:gd name="connsiteX34" fmla="*/ 6543040 w 7162800"/>
              <a:gd name="connsiteY34" fmla="*/ 203200 h 375920"/>
              <a:gd name="connsiteX35" fmla="*/ 6624320 w 7162800"/>
              <a:gd name="connsiteY35" fmla="*/ 223520 h 375920"/>
              <a:gd name="connsiteX36" fmla="*/ 6664960 w 7162800"/>
              <a:gd name="connsiteY36" fmla="*/ 233680 h 375920"/>
              <a:gd name="connsiteX37" fmla="*/ 6736080 w 7162800"/>
              <a:gd name="connsiteY37" fmla="*/ 254000 h 375920"/>
              <a:gd name="connsiteX38" fmla="*/ 6807200 w 7162800"/>
              <a:gd name="connsiteY38" fmla="*/ 274320 h 375920"/>
              <a:gd name="connsiteX39" fmla="*/ 6837680 w 7162800"/>
              <a:gd name="connsiteY39" fmla="*/ 284480 h 375920"/>
              <a:gd name="connsiteX40" fmla="*/ 7162800 w 7162800"/>
              <a:gd name="connsiteY40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5191760 w 7162800"/>
              <a:gd name="connsiteY25" fmla="*/ 50800 h 375920"/>
              <a:gd name="connsiteX26" fmla="*/ 5588000 w 7162800"/>
              <a:gd name="connsiteY26" fmla="*/ 71120 h 375920"/>
              <a:gd name="connsiteX27" fmla="*/ 5791200 w 7162800"/>
              <a:gd name="connsiteY27" fmla="*/ 91440 h 375920"/>
              <a:gd name="connsiteX28" fmla="*/ 5953760 w 7162800"/>
              <a:gd name="connsiteY28" fmla="*/ 111760 h 375920"/>
              <a:gd name="connsiteX29" fmla="*/ 6126480 w 7162800"/>
              <a:gd name="connsiteY29" fmla="*/ 142240 h 375920"/>
              <a:gd name="connsiteX30" fmla="*/ 6289040 w 7162800"/>
              <a:gd name="connsiteY30" fmla="*/ 162560 h 375920"/>
              <a:gd name="connsiteX31" fmla="*/ 6410960 w 7162800"/>
              <a:gd name="connsiteY31" fmla="*/ 182880 h 375920"/>
              <a:gd name="connsiteX32" fmla="*/ 6451600 w 7162800"/>
              <a:gd name="connsiteY32" fmla="*/ 193040 h 375920"/>
              <a:gd name="connsiteX33" fmla="*/ 6543040 w 7162800"/>
              <a:gd name="connsiteY33" fmla="*/ 203200 h 375920"/>
              <a:gd name="connsiteX34" fmla="*/ 6624320 w 7162800"/>
              <a:gd name="connsiteY34" fmla="*/ 223520 h 375920"/>
              <a:gd name="connsiteX35" fmla="*/ 6664960 w 7162800"/>
              <a:gd name="connsiteY35" fmla="*/ 233680 h 375920"/>
              <a:gd name="connsiteX36" fmla="*/ 6736080 w 7162800"/>
              <a:gd name="connsiteY36" fmla="*/ 254000 h 375920"/>
              <a:gd name="connsiteX37" fmla="*/ 6807200 w 7162800"/>
              <a:gd name="connsiteY37" fmla="*/ 274320 h 375920"/>
              <a:gd name="connsiteX38" fmla="*/ 6837680 w 7162800"/>
              <a:gd name="connsiteY38" fmla="*/ 284480 h 375920"/>
              <a:gd name="connsiteX39" fmla="*/ 7162800 w 7162800"/>
              <a:gd name="connsiteY39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5588000 w 7162800"/>
              <a:gd name="connsiteY25" fmla="*/ 71120 h 375920"/>
              <a:gd name="connsiteX26" fmla="*/ 5791200 w 7162800"/>
              <a:gd name="connsiteY26" fmla="*/ 91440 h 375920"/>
              <a:gd name="connsiteX27" fmla="*/ 5953760 w 7162800"/>
              <a:gd name="connsiteY27" fmla="*/ 111760 h 375920"/>
              <a:gd name="connsiteX28" fmla="*/ 6126480 w 7162800"/>
              <a:gd name="connsiteY28" fmla="*/ 142240 h 375920"/>
              <a:gd name="connsiteX29" fmla="*/ 6289040 w 7162800"/>
              <a:gd name="connsiteY29" fmla="*/ 162560 h 375920"/>
              <a:gd name="connsiteX30" fmla="*/ 6410960 w 7162800"/>
              <a:gd name="connsiteY30" fmla="*/ 182880 h 375920"/>
              <a:gd name="connsiteX31" fmla="*/ 6451600 w 7162800"/>
              <a:gd name="connsiteY31" fmla="*/ 193040 h 375920"/>
              <a:gd name="connsiteX32" fmla="*/ 6543040 w 7162800"/>
              <a:gd name="connsiteY32" fmla="*/ 203200 h 375920"/>
              <a:gd name="connsiteX33" fmla="*/ 6624320 w 7162800"/>
              <a:gd name="connsiteY33" fmla="*/ 223520 h 375920"/>
              <a:gd name="connsiteX34" fmla="*/ 6664960 w 7162800"/>
              <a:gd name="connsiteY34" fmla="*/ 233680 h 375920"/>
              <a:gd name="connsiteX35" fmla="*/ 6736080 w 7162800"/>
              <a:gd name="connsiteY35" fmla="*/ 254000 h 375920"/>
              <a:gd name="connsiteX36" fmla="*/ 6807200 w 7162800"/>
              <a:gd name="connsiteY36" fmla="*/ 274320 h 375920"/>
              <a:gd name="connsiteX37" fmla="*/ 6837680 w 7162800"/>
              <a:gd name="connsiteY37" fmla="*/ 284480 h 375920"/>
              <a:gd name="connsiteX38" fmla="*/ 7162800 w 7162800"/>
              <a:gd name="connsiteY38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5791200 w 7162800"/>
              <a:gd name="connsiteY25" fmla="*/ 91440 h 375920"/>
              <a:gd name="connsiteX26" fmla="*/ 5953760 w 7162800"/>
              <a:gd name="connsiteY26" fmla="*/ 111760 h 375920"/>
              <a:gd name="connsiteX27" fmla="*/ 6126480 w 7162800"/>
              <a:gd name="connsiteY27" fmla="*/ 142240 h 375920"/>
              <a:gd name="connsiteX28" fmla="*/ 6289040 w 7162800"/>
              <a:gd name="connsiteY28" fmla="*/ 162560 h 375920"/>
              <a:gd name="connsiteX29" fmla="*/ 6410960 w 7162800"/>
              <a:gd name="connsiteY29" fmla="*/ 182880 h 375920"/>
              <a:gd name="connsiteX30" fmla="*/ 6451600 w 7162800"/>
              <a:gd name="connsiteY30" fmla="*/ 193040 h 375920"/>
              <a:gd name="connsiteX31" fmla="*/ 6543040 w 7162800"/>
              <a:gd name="connsiteY31" fmla="*/ 203200 h 375920"/>
              <a:gd name="connsiteX32" fmla="*/ 6624320 w 7162800"/>
              <a:gd name="connsiteY32" fmla="*/ 223520 h 375920"/>
              <a:gd name="connsiteX33" fmla="*/ 6664960 w 7162800"/>
              <a:gd name="connsiteY33" fmla="*/ 233680 h 375920"/>
              <a:gd name="connsiteX34" fmla="*/ 6736080 w 7162800"/>
              <a:gd name="connsiteY34" fmla="*/ 254000 h 375920"/>
              <a:gd name="connsiteX35" fmla="*/ 6807200 w 7162800"/>
              <a:gd name="connsiteY35" fmla="*/ 274320 h 375920"/>
              <a:gd name="connsiteX36" fmla="*/ 6837680 w 7162800"/>
              <a:gd name="connsiteY36" fmla="*/ 284480 h 375920"/>
              <a:gd name="connsiteX37" fmla="*/ 7162800 w 7162800"/>
              <a:gd name="connsiteY37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5953760 w 7162800"/>
              <a:gd name="connsiteY25" fmla="*/ 111760 h 375920"/>
              <a:gd name="connsiteX26" fmla="*/ 6126480 w 7162800"/>
              <a:gd name="connsiteY26" fmla="*/ 142240 h 375920"/>
              <a:gd name="connsiteX27" fmla="*/ 6289040 w 7162800"/>
              <a:gd name="connsiteY27" fmla="*/ 162560 h 375920"/>
              <a:gd name="connsiteX28" fmla="*/ 6410960 w 7162800"/>
              <a:gd name="connsiteY28" fmla="*/ 182880 h 375920"/>
              <a:gd name="connsiteX29" fmla="*/ 6451600 w 7162800"/>
              <a:gd name="connsiteY29" fmla="*/ 193040 h 375920"/>
              <a:gd name="connsiteX30" fmla="*/ 6543040 w 7162800"/>
              <a:gd name="connsiteY30" fmla="*/ 203200 h 375920"/>
              <a:gd name="connsiteX31" fmla="*/ 6624320 w 7162800"/>
              <a:gd name="connsiteY31" fmla="*/ 223520 h 375920"/>
              <a:gd name="connsiteX32" fmla="*/ 6664960 w 7162800"/>
              <a:gd name="connsiteY32" fmla="*/ 233680 h 375920"/>
              <a:gd name="connsiteX33" fmla="*/ 6736080 w 7162800"/>
              <a:gd name="connsiteY33" fmla="*/ 254000 h 375920"/>
              <a:gd name="connsiteX34" fmla="*/ 6807200 w 7162800"/>
              <a:gd name="connsiteY34" fmla="*/ 274320 h 375920"/>
              <a:gd name="connsiteX35" fmla="*/ 6837680 w 7162800"/>
              <a:gd name="connsiteY35" fmla="*/ 284480 h 375920"/>
              <a:gd name="connsiteX36" fmla="*/ 7162800 w 7162800"/>
              <a:gd name="connsiteY36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126480 w 7162800"/>
              <a:gd name="connsiteY25" fmla="*/ 142240 h 375920"/>
              <a:gd name="connsiteX26" fmla="*/ 6289040 w 7162800"/>
              <a:gd name="connsiteY26" fmla="*/ 162560 h 375920"/>
              <a:gd name="connsiteX27" fmla="*/ 6410960 w 7162800"/>
              <a:gd name="connsiteY27" fmla="*/ 182880 h 375920"/>
              <a:gd name="connsiteX28" fmla="*/ 6451600 w 7162800"/>
              <a:gd name="connsiteY28" fmla="*/ 193040 h 375920"/>
              <a:gd name="connsiteX29" fmla="*/ 6543040 w 7162800"/>
              <a:gd name="connsiteY29" fmla="*/ 203200 h 375920"/>
              <a:gd name="connsiteX30" fmla="*/ 6624320 w 7162800"/>
              <a:gd name="connsiteY30" fmla="*/ 223520 h 375920"/>
              <a:gd name="connsiteX31" fmla="*/ 6664960 w 7162800"/>
              <a:gd name="connsiteY31" fmla="*/ 233680 h 375920"/>
              <a:gd name="connsiteX32" fmla="*/ 6736080 w 7162800"/>
              <a:gd name="connsiteY32" fmla="*/ 254000 h 375920"/>
              <a:gd name="connsiteX33" fmla="*/ 6807200 w 7162800"/>
              <a:gd name="connsiteY33" fmla="*/ 274320 h 375920"/>
              <a:gd name="connsiteX34" fmla="*/ 6837680 w 7162800"/>
              <a:gd name="connsiteY34" fmla="*/ 284480 h 375920"/>
              <a:gd name="connsiteX35" fmla="*/ 7162800 w 7162800"/>
              <a:gd name="connsiteY35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289040 w 7162800"/>
              <a:gd name="connsiteY25" fmla="*/ 162560 h 375920"/>
              <a:gd name="connsiteX26" fmla="*/ 6410960 w 7162800"/>
              <a:gd name="connsiteY26" fmla="*/ 182880 h 375920"/>
              <a:gd name="connsiteX27" fmla="*/ 6451600 w 7162800"/>
              <a:gd name="connsiteY27" fmla="*/ 193040 h 375920"/>
              <a:gd name="connsiteX28" fmla="*/ 6543040 w 7162800"/>
              <a:gd name="connsiteY28" fmla="*/ 203200 h 375920"/>
              <a:gd name="connsiteX29" fmla="*/ 6624320 w 7162800"/>
              <a:gd name="connsiteY29" fmla="*/ 223520 h 375920"/>
              <a:gd name="connsiteX30" fmla="*/ 6664960 w 7162800"/>
              <a:gd name="connsiteY30" fmla="*/ 233680 h 375920"/>
              <a:gd name="connsiteX31" fmla="*/ 6736080 w 7162800"/>
              <a:gd name="connsiteY31" fmla="*/ 254000 h 375920"/>
              <a:gd name="connsiteX32" fmla="*/ 6807200 w 7162800"/>
              <a:gd name="connsiteY32" fmla="*/ 274320 h 375920"/>
              <a:gd name="connsiteX33" fmla="*/ 6837680 w 7162800"/>
              <a:gd name="connsiteY33" fmla="*/ 284480 h 375920"/>
              <a:gd name="connsiteX34" fmla="*/ 7162800 w 7162800"/>
              <a:gd name="connsiteY34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410960 w 7162800"/>
              <a:gd name="connsiteY25" fmla="*/ 182880 h 375920"/>
              <a:gd name="connsiteX26" fmla="*/ 6451600 w 7162800"/>
              <a:gd name="connsiteY26" fmla="*/ 193040 h 375920"/>
              <a:gd name="connsiteX27" fmla="*/ 6543040 w 7162800"/>
              <a:gd name="connsiteY27" fmla="*/ 203200 h 375920"/>
              <a:gd name="connsiteX28" fmla="*/ 6624320 w 7162800"/>
              <a:gd name="connsiteY28" fmla="*/ 223520 h 375920"/>
              <a:gd name="connsiteX29" fmla="*/ 6664960 w 7162800"/>
              <a:gd name="connsiteY29" fmla="*/ 233680 h 375920"/>
              <a:gd name="connsiteX30" fmla="*/ 6736080 w 7162800"/>
              <a:gd name="connsiteY30" fmla="*/ 254000 h 375920"/>
              <a:gd name="connsiteX31" fmla="*/ 6807200 w 7162800"/>
              <a:gd name="connsiteY31" fmla="*/ 274320 h 375920"/>
              <a:gd name="connsiteX32" fmla="*/ 6837680 w 7162800"/>
              <a:gd name="connsiteY32" fmla="*/ 284480 h 375920"/>
              <a:gd name="connsiteX33" fmla="*/ 7162800 w 7162800"/>
              <a:gd name="connsiteY33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451600 w 7162800"/>
              <a:gd name="connsiteY25" fmla="*/ 193040 h 375920"/>
              <a:gd name="connsiteX26" fmla="*/ 6543040 w 7162800"/>
              <a:gd name="connsiteY26" fmla="*/ 203200 h 375920"/>
              <a:gd name="connsiteX27" fmla="*/ 6624320 w 7162800"/>
              <a:gd name="connsiteY27" fmla="*/ 223520 h 375920"/>
              <a:gd name="connsiteX28" fmla="*/ 6664960 w 7162800"/>
              <a:gd name="connsiteY28" fmla="*/ 233680 h 375920"/>
              <a:gd name="connsiteX29" fmla="*/ 6736080 w 7162800"/>
              <a:gd name="connsiteY29" fmla="*/ 254000 h 375920"/>
              <a:gd name="connsiteX30" fmla="*/ 6807200 w 7162800"/>
              <a:gd name="connsiteY30" fmla="*/ 274320 h 375920"/>
              <a:gd name="connsiteX31" fmla="*/ 6837680 w 7162800"/>
              <a:gd name="connsiteY31" fmla="*/ 284480 h 375920"/>
              <a:gd name="connsiteX32" fmla="*/ 7162800 w 7162800"/>
              <a:gd name="connsiteY32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543040 w 7162800"/>
              <a:gd name="connsiteY25" fmla="*/ 203200 h 375920"/>
              <a:gd name="connsiteX26" fmla="*/ 6624320 w 7162800"/>
              <a:gd name="connsiteY26" fmla="*/ 223520 h 375920"/>
              <a:gd name="connsiteX27" fmla="*/ 6664960 w 7162800"/>
              <a:gd name="connsiteY27" fmla="*/ 233680 h 375920"/>
              <a:gd name="connsiteX28" fmla="*/ 6736080 w 7162800"/>
              <a:gd name="connsiteY28" fmla="*/ 254000 h 375920"/>
              <a:gd name="connsiteX29" fmla="*/ 6807200 w 7162800"/>
              <a:gd name="connsiteY29" fmla="*/ 274320 h 375920"/>
              <a:gd name="connsiteX30" fmla="*/ 6837680 w 7162800"/>
              <a:gd name="connsiteY30" fmla="*/ 284480 h 375920"/>
              <a:gd name="connsiteX31" fmla="*/ 7162800 w 7162800"/>
              <a:gd name="connsiteY31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624320 w 7162800"/>
              <a:gd name="connsiteY25" fmla="*/ 223520 h 375920"/>
              <a:gd name="connsiteX26" fmla="*/ 6664960 w 7162800"/>
              <a:gd name="connsiteY26" fmla="*/ 233680 h 375920"/>
              <a:gd name="connsiteX27" fmla="*/ 6736080 w 7162800"/>
              <a:gd name="connsiteY27" fmla="*/ 254000 h 375920"/>
              <a:gd name="connsiteX28" fmla="*/ 6807200 w 7162800"/>
              <a:gd name="connsiteY28" fmla="*/ 274320 h 375920"/>
              <a:gd name="connsiteX29" fmla="*/ 6837680 w 7162800"/>
              <a:gd name="connsiteY29" fmla="*/ 284480 h 375920"/>
              <a:gd name="connsiteX30" fmla="*/ 7162800 w 7162800"/>
              <a:gd name="connsiteY30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664960 w 7162800"/>
              <a:gd name="connsiteY25" fmla="*/ 233680 h 375920"/>
              <a:gd name="connsiteX26" fmla="*/ 6736080 w 7162800"/>
              <a:gd name="connsiteY26" fmla="*/ 254000 h 375920"/>
              <a:gd name="connsiteX27" fmla="*/ 6807200 w 7162800"/>
              <a:gd name="connsiteY27" fmla="*/ 274320 h 375920"/>
              <a:gd name="connsiteX28" fmla="*/ 6837680 w 7162800"/>
              <a:gd name="connsiteY28" fmla="*/ 284480 h 375920"/>
              <a:gd name="connsiteX29" fmla="*/ 7162800 w 7162800"/>
              <a:gd name="connsiteY29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736080 w 7162800"/>
              <a:gd name="connsiteY25" fmla="*/ 254000 h 375920"/>
              <a:gd name="connsiteX26" fmla="*/ 6807200 w 7162800"/>
              <a:gd name="connsiteY26" fmla="*/ 274320 h 375920"/>
              <a:gd name="connsiteX27" fmla="*/ 6837680 w 7162800"/>
              <a:gd name="connsiteY27" fmla="*/ 284480 h 375920"/>
              <a:gd name="connsiteX28" fmla="*/ 7162800 w 7162800"/>
              <a:gd name="connsiteY28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6807200 w 7162800"/>
              <a:gd name="connsiteY25" fmla="*/ 274320 h 375920"/>
              <a:gd name="connsiteX26" fmla="*/ 6837680 w 7162800"/>
              <a:gd name="connsiteY26" fmla="*/ 284480 h 375920"/>
              <a:gd name="connsiteX27" fmla="*/ 7162800 w 7162800"/>
              <a:gd name="connsiteY27" fmla="*/ 375920 h 375920"/>
              <a:gd name="connsiteX0" fmla="*/ 0 w 7169196"/>
              <a:gd name="connsiteY0" fmla="*/ 355600 h 375920"/>
              <a:gd name="connsiteX1" fmla="*/ 81280 w 7169196"/>
              <a:gd name="connsiteY1" fmla="*/ 365760 h 375920"/>
              <a:gd name="connsiteX2" fmla="*/ 233680 w 7169196"/>
              <a:gd name="connsiteY2" fmla="*/ 335280 h 375920"/>
              <a:gd name="connsiteX3" fmla="*/ 335280 w 7169196"/>
              <a:gd name="connsiteY3" fmla="*/ 314960 h 375920"/>
              <a:gd name="connsiteX4" fmla="*/ 416560 w 7169196"/>
              <a:gd name="connsiteY4" fmla="*/ 294640 h 375920"/>
              <a:gd name="connsiteX5" fmla="*/ 467360 w 7169196"/>
              <a:gd name="connsiteY5" fmla="*/ 284480 h 375920"/>
              <a:gd name="connsiteX6" fmla="*/ 548640 w 7169196"/>
              <a:gd name="connsiteY6" fmla="*/ 264160 h 375920"/>
              <a:gd name="connsiteX7" fmla="*/ 680720 w 7169196"/>
              <a:gd name="connsiteY7" fmla="*/ 254000 h 375920"/>
              <a:gd name="connsiteX8" fmla="*/ 863600 w 7169196"/>
              <a:gd name="connsiteY8" fmla="*/ 233680 h 375920"/>
              <a:gd name="connsiteX9" fmla="*/ 1036320 w 7169196"/>
              <a:gd name="connsiteY9" fmla="*/ 223520 h 375920"/>
              <a:gd name="connsiteX10" fmla="*/ 1158240 w 7169196"/>
              <a:gd name="connsiteY10" fmla="*/ 213360 h 375920"/>
              <a:gd name="connsiteX11" fmla="*/ 1280160 w 7169196"/>
              <a:gd name="connsiteY11" fmla="*/ 193040 h 375920"/>
              <a:gd name="connsiteX12" fmla="*/ 1361440 w 7169196"/>
              <a:gd name="connsiteY12" fmla="*/ 172720 h 375920"/>
              <a:gd name="connsiteX13" fmla="*/ 1391920 w 7169196"/>
              <a:gd name="connsiteY13" fmla="*/ 162560 h 375920"/>
              <a:gd name="connsiteX14" fmla="*/ 1554480 w 7169196"/>
              <a:gd name="connsiteY14" fmla="*/ 142240 h 375920"/>
              <a:gd name="connsiteX15" fmla="*/ 1584960 w 7169196"/>
              <a:gd name="connsiteY15" fmla="*/ 132080 h 375920"/>
              <a:gd name="connsiteX16" fmla="*/ 1778000 w 7169196"/>
              <a:gd name="connsiteY16" fmla="*/ 111760 h 375920"/>
              <a:gd name="connsiteX17" fmla="*/ 2133600 w 7169196"/>
              <a:gd name="connsiteY17" fmla="*/ 101600 h 375920"/>
              <a:gd name="connsiteX18" fmla="*/ 2448560 w 7169196"/>
              <a:gd name="connsiteY18" fmla="*/ 81280 h 375920"/>
              <a:gd name="connsiteX19" fmla="*/ 2550160 w 7169196"/>
              <a:gd name="connsiteY19" fmla="*/ 71120 h 375920"/>
              <a:gd name="connsiteX20" fmla="*/ 3149600 w 7169196"/>
              <a:gd name="connsiteY20" fmla="*/ 60960 h 375920"/>
              <a:gd name="connsiteX21" fmla="*/ 3342640 w 7169196"/>
              <a:gd name="connsiteY21" fmla="*/ 40640 h 375920"/>
              <a:gd name="connsiteX22" fmla="*/ 3444240 w 7169196"/>
              <a:gd name="connsiteY22" fmla="*/ 30480 h 375920"/>
              <a:gd name="connsiteX23" fmla="*/ 3566160 w 7169196"/>
              <a:gd name="connsiteY23" fmla="*/ 10160 h 375920"/>
              <a:gd name="connsiteX24" fmla="*/ 3789680 w 7169196"/>
              <a:gd name="connsiteY24" fmla="*/ 0 h 375920"/>
              <a:gd name="connsiteX25" fmla="*/ 6807200 w 7169196"/>
              <a:gd name="connsiteY25" fmla="*/ 274320 h 375920"/>
              <a:gd name="connsiteX26" fmla="*/ 7162800 w 7169196"/>
              <a:gd name="connsiteY26" fmla="*/ 375920 h 375920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342640 w 7162800"/>
              <a:gd name="connsiteY21" fmla="*/ 40640 h 375920"/>
              <a:gd name="connsiteX22" fmla="*/ 3444240 w 7162800"/>
              <a:gd name="connsiteY22" fmla="*/ 30480 h 375920"/>
              <a:gd name="connsiteX23" fmla="*/ 3566160 w 7162800"/>
              <a:gd name="connsiteY23" fmla="*/ 10160 h 375920"/>
              <a:gd name="connsiteX24" fmla="*/ 3789680 w 7162800"/>
              <a:gd name="connsiteY24" fmla="*/ 0 h 375920"/>
              <a:gd name="connsiteX25" fmla="*/ 7162800 w 7162800"/>
              <a:gd name="connsiteY25" fmla="*/ 375920 h 375920"/>
              <a:gd name="connsiteX0" fmla="*/ 0 w 7162800"/>
              <a:gd name="connsiteY0" fmla="*/ 376097 h 396417"/>
              <a:gd name="connsiteX1" fmla="*/ 81280 w 7162800"/>
              <a:gd name="connsiteY1" fmla="*/ 386257 h 396417"/>
              <a:gd name="connsiteX2" fmla="*/ 233680 w 7162800"/>
              <a:gd name="connsiteY2" fmla="*/ 355777 h 396417"/>
              <a:gd name="connsiteX3" fmla="*/ 335280 w 7162800"/>
              <a:gd name="connsiteY3" fmla="*/ 335457 h 396417"/>
              <a:gd name="connsiteX4" fmla="*/ 416560 w 7162800"/>
              <a:gd name="connsiteY4" fmla="*/ 315137 h 396417"/>
              <a:gd name="connsiteX5" fmla="*/ 467360 w 7162800"/>
              <a:gd name="connsiteY5" fmla="*/ 304977 h 396417"/>
              <a:gd name="connsiteX6" fmla="*/ 548640 w 7162800"/>
              <a:gd name="connsiteY6" fmla="*/ 284657 h 396417"/>
              <a:gd name="connsiteX7" fmla="*/ 680720 w 7162800"/>
              <a:gd name="connsiteY7" fmla="*/ 274497 h 396417"/>
              <a:gd name="connsiteX8" fmla="*/ 863600 w 7162800"/>
              <a:gd name="connsiteY8" fmla="*/ 254177 h 396417"/>
              <a:gd name="connsiteX9" fmla="*/ 1036320 w 7162800"/>
              <a:gd name="connsiteY9" fmla="*/ 244017 h 396417"/>
              <a:gd name="connsiteX10" fmla="*/ 1158240 w 7162800"/>
              <a:gd name="connsiteY10" fmla="*/ 233857 h 396417"/>
              <a:gd name="connsiteX11" fmla="*/ 1280160 w 7162800"/>
              <a:gd name="connsiteY11" fmla="*/ 213537 h 396417"/>
              <a:gd name="connsiteX12" fmla="*/ 1361440 w 7162800"/>
              <a:gd name="connsiteY12" fmla="*/ 193217 h 396417"/>
              <a:gd name="connsiteX13" fmla="*/ 1391920 w 7162800"/>
              <a:gd name="connsiteY13" fmla="*/ 183057 h 396417"/>
              <a:gd name="connsiteX14" fmla="*/ 1554480 w 7162800"/>
              <a:gd name="connsiteY14" fmla="*/ 162737 h 396417"/>
              <a:gd name="connsiteX15" fmla="*/ 1584960 w 7162800"/>
              <a:gd name="connsiteY15" fmla="*/ 152577 h 396417"/>
              <a:gd name="connsiteX16" fmla="*/ 1778000 w 7162800"/>
              <a:gd name="connsiteY16" fmla="*/ 132257 h 396417"/>
              <a:gd name="connsiteX17" fmla="*/ 2133600 w 7162800"/>
              <a:gd name="connsiteY17" fmla="*/ 122097 h 396417"/>
              <a:gd name="connsiteX18" fmla="*/ 2448560 w 7162800"/>
              <a:gd name="connsiteY18" fmla="*/ 101777 h 396417"/>
              <a:gd name="connsiteX19" fmla="*/ 2550160 w 7162800"/>
              <a:gd name="connsiteY19" fmla="*/ 91617 h 396417"/>
              <a:gd name="connsiteX20" fmla="*/ 3149600 w 7162800"/>
              <a:gd name="connsiteY20" fmla="*/ 81457 h 396417"/>
              <a:gd name="connsiteX21" fmla="*/ 3342640 w 7162800"/>
              <a:gd name="connsiteY21" fmla="*/ 61137 h 396417"/>
              <a:gd name="connsiteX22" fmla="*/ 3444240 w 7162800"/>
              <a:gd name="connsiteY22" fmla="*/ 50977 h 396417"/>
              <a:gd name="connsiteX23" fmla="*/ 3789680 w 7162800"/>
              <a:gd name="connsiteY23" fmla="*/ 20497 h 396417"/>
              <a:gd name="connsiteX24" fmla="*/ 7162800 w 7162800"/>
              <a:gd name="connsiteY24" fmla="*/ 396417 h 396417"/>
              <a:gd name="connsiteX0" fmla="*/ 0 w 7162800"/>
              <a:gd name="connsiteY0" fmla="*/ 374275 h 394595"/>
              <a:gd name="connsiteX1" fmla="*/ 81280 w 7162800"/>
              <a:gd name="connsiteY1" fmla="*/ 384435 h 394595"/>
              <a:gd name="connsiteX2" fmla="*/ 233680 w 7162800"/>
              <a:gd name="connsiteY2" fmla="*/ 353955 h 394595"/>
              <a:gd name="connsiteX3" fmla="*/ 335280 w 7162800"/>
              <a:gd name="connsiteY3" fmla="*/ 333635 h 394595"/>
              <a:gd name="connsiteX4" fmla="*/ 416560 w 7162800"/>
              <a:gd name="connsiteY4" fmla="*/ 313315 h 394595"/>
              <a:gd name="connsiteX5" fmla="*/ 467360 w 7162800"/>
              <a:gd name="connsiteY5" fmla="*/ 303155 h 394595"/>
              <a:gd name="connsiteX6" fmla="*/ 548640 w 7162800"/>
              <a:gd name="connsiteY6" fmla="*/ 282835 h 394595"/>
              <a:gd name="connsiteX7" fmla="*/ 680720 w 7162800"/>
              <a:gd name="connsiteY7" fmla="*/ 272675 h 394595"/>
              <a:gd name="connsiteX8" fmla="*/ 863600 w 7162800"/>
              <a:gd name="connsiteY8" fmla="*/ 252355 h 394595"/>
              <a:gd name="connsiteX9" fmla="*/ 1036320 w 7162800"/>
              <a:gd name="connsiteY9" fmla="*/ 242195 h 394595"/>
              <a:gd name="connsiteX10" fmla="*/ 1158240 w 7162800"/>
              <a:gd name="connsiteY10" fmla="*/ 232035 h 394595"/>
              <a:gd name="connsiteX11" fmla="*/ 1280160 w 7162800"/>
              <a:gd name="connsiteY11" fmla="*/ 211715 h 394595"/>
              <a:gd name="connsiteX12" fmla="*/ 1361440 w 7162800"/>
              <a:gd name="connsiteY12" fmla="*/ 191395 h 394595"/>
              <a:gd name="connsiteX13" fmla="*/ 1391920 w 7162800"/>
              <a:gd name="connsiteY13" fmla="*/ 181235 h 394595"/>
              <a:gd name="connsiteX14" fmla="*/ 1554480 w 7162800"/>
              <a:gd name="connsiteY14" fmla="*/ 160915 h 394595"/>
              <a:gd name="connsiteX15" fmla="*/ 1584960 w 7162800"/>
              <a:gd name="connsiteY15" fmla="*/ 150755 h 394595"/>
              <a:gd name="connsiteX16" fmla="*/ 1778000 w 7162800"/>
              <a:gd name="connsiteY16" fmla="*/ 130435 h 394595"/>
              <a:gd name="connsiteX17" fmla="*/ 2133600 w 7162800"/>
              <a:gd name="connsiteY17" fmla="*/ 120275 h 394595"/>
              <a:gd name="connsiteX18" fmla="*/ 2448560 w 7162800"/>
              <a:gd name="connsiteY18" fmla="*/ 99955 h 394595"/>
              <a:gd name="connsiteX19" fmla="*/ 2550160 w 7162800"/>
              <a:gd name="connsiteY19" fmla="*/ 89795 h 394595"/>
              <a:gd name="connsiteX20" fmla="*/ 3149600 w 7162800"/>
              <a:gd name="connsiteY20" fmla="*/ 79635 h 394595"/>
              <a:gd name="connsiteX21" fmla="*/ 3342640 w 7162800"/>
              <a:gd name="connsiteY21" fmla="*/ 59315 h 394595"/>
              <a:gd name="connsiteX22" fmla="*/ 3789680 w 7162800"/>
              <a:gd name="connsiteY22" fmla="*/ 18675 h 394595"/>
              <a:gd name="connsiteX23" fmla="*/ 7162800 w 7162800"/>
              <a:gd name="connsiteY23" fmla="*/ 394595 h 394595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680720 w 7162800"/>
              <a:gd name="connsiteY7" fmla="*/ 254000 h 375920"/>
              <a:gd name="connsiteX8" fmla="*/ 863600 w 7162800"/>
              <a:gd name="connsiteY8" fmla="*/ 233680 h 375920"/>
              <a:gd name="connsiteX9" fmla="*/ 1036320 w 7162800"/>
              <a:gd name="connsiteY9" fmla="*/ 223520 h 375920"/>
              <a:gd name="connsiteX10" fmla="*/ 1158240 w 7162800"/>
              <a:gd name="connsiteY10" fmla="*/ 213360 h 375920"/>
              <a:gd name="connsiteX11" fmla="*/ 1280160 w 7162800"/>
              <a:gd name="connsiteY11" fmla="*/ 193040 h 375920"/>
              <a:gd name="connsiteX12" fmla="*/ 1361440 w 7162800"/>
              <a:gd name="connsiteY12" fmla="*/ 172720 h 375920"/>
              <a:gd name="connsiteX13" fmla="*/ 1391920 w 7162800"/>
              <a:gd name="connsiteY13" fmla="*/ 162560 h 375920"/>
              <a:gd name="connsiteX14" fmla="*/ 1554480 w 7162800"/>
              <a:gd name="connsiteY14" fmla="*/ 142240 h 375920"/>
              <a:gd name="connsiteX15" fmla="*/ 1584960 w 7162800"/>
              <a:gd name="connsiteY15" fmla="*/ 132080 h 375920"/>
              <a:gd name="connsiteX16" fmla="*/ 1778000 w 7162800"/>
              <a:gd name="connsiteY16" fmla="*/ 111760 h 375920"/>
              <a:gd name="connsiteX17" fmla="*/ 2133600 w 7162800"/>
              <a:gd name="connsiteY17" fmla="*/ 101600 h 375920"/>
              <a:gd name="connsiteX18" fmla="*/ 2448560 w 7162800"/>
              <a:gd name="connsiteY18" fmla="*/ 81280 h 375920"/>
              <a:gd name="connsiteX19" fmla="*/ 2550160 w 7162800"/>
              <a:gd name="connsiteY19" fmla="*/ 71120 h 375920"/>
              <a:gd name="connsiteX20" fmla="*/ 3149600 w 7162800"/>
              <a:gd name="connsiteY20" fmla="*/ 60960 h 375920"/>
              <a:gd name="connsiteX21" fmla="*/ 3789680 w 7162800"/>
              <a:gd name="connsiteY21" fmla="*/ 0 h 375920"/>
              <a:gd name="connsiteX22" fmla="*/ 7162800 w 7162800"/>
              <a:gd name="connsiteY22" fmla="*/ 375920 h 375920"/>
              <a:gd name="connsiteX0" fmla="*/ 0 w 7162800"/>
              <a:gd name="connsiteY0" fmla="*/ 369061 h 389381"/>
              <a:gd name="connsiteX1" fmla="*/ 81280 w 7162800"/>
              <a:gd name="connsiteY1" fmla="*/ 379221 h 389381"/>
              <a:gd name="connsiteX2" fmla="*/ 233680 w 7162800"/>
              <a:gd name="connsiteY2" fmla="*/ 348741 h 389381"/>
              <a:gd name="connsiteX3" fmla="*/ 335280 w 7162800"/>
              <a:gd name="connsiteY3" fmla="*/ 328421 h 389381"/>
              <a:gd name="connsiteX4" fmla="*/ 416560 w 7162800"/>
              <a:gd name="connsiteY4" fmla="*/ 308101 h 389381"/>
              <a:gd name="connsiteX5" fmla="*/ 467360 w 7162800"/>
              <a:gd name="connsiteY5" fmla="*/ 297941 h 389381"/>
              <a:gd name="connsiteX6" fmla="*/ 548640 w 7162800"/>
              <a:gd name="connsiteY6" fmla="*/ 277621 h 389381"/>
              <a:gd name="connsiteX7" fmla="*/ 680720 w 7162800"/>
              <a:gd name="connsiteY7" fmla="*/ 267461 h 389381"/>
              <a:gd name="connsiteX8" fmla="*/ 863600 w 7162800"/>
              <a:gd name="connsiteY8" fmla="*/ 247141 h 389381"/>
              <a:gd name="connsiteX9" fmla="*/ 1036320 w 7162800"/>
              <a:gd name="connsiteY9" fmla="*/ 236981 h 389381"/>
              <a:gd name="connsiteX10" fmla="*/ 1158240 w 7162800"/>
              <a:gd name="connsiteY10" fmla="*/ 226821 h 389381"/>
              <a:gd name="connsiteX11" fmla="*/ 1280160 w 7162800"/>
              <a:gd name="connsiteY11" fmla="*/ 206501 h 389381"/>
              <a:gd name="connsiteX12" fmla="*/ 1361440 w 7162800"/>
              <a:gd name="connsiteY12" fmla="*/ 186181 h 389381"/>
              <a:gd name="connsiteX13" fmla="*/ 1391920 w 7162800"/>
              <a:gd name="connsiteY13" fmla="*/ 176021 h 389381"/>
              <a:gd name="connsiteX14" fmla="*/ 1554480 w 7162800"/>
              <a:gd name="connsiteY14" fmla="*/ 155701 h 389381"/>
              <a:gd name="connsiteX15" fmla="*/ 1584960 w 7162800"/>
              <a:gd name="connsiteY15" fmla="*/ 145541 h 389381"/>
              <a:gd name="connsiteX16" fmla="*/ 1778000 w 7162800"/>
              <a:gd name="connsiteY16" fmla="*/ 125221 h 389381"/>
              <a:gd name="connsiteX17" fmla="*/ 2133600 w 7162800"/>
              <a:gd name="connsiteY17" fmla="*/ 115061 h 389381"/>
              <a:gd name="connsiteX18" fmla="*/ 2448560 w 7162800"/>
              <a:gd name="connsiteY18" fmla="*/ 94741 h 389381"/>
              <a:gd name="connsiteX19" fmla="*/ 2550160 w 7162800"/>
              <a:gd name="connsiteY19" fmla="*/ 84581 h 389381"/>
              <a:gd name="connsiteX20" fmla="*/ 3789680 w 7162800"/>
              <a:gd name="connsiteY20" fmla="*/ 13461 h 389381"/>
              <a:gd name="connsiteX21" fmla="*/ 7162800 w 7162800"/>
              <a:gd name="connsiteY21" fmla="*/ 389381 h 389381"/>
              <a:gd name="connsiteX0" fmla="*/ 0 w 7162800"/>
              <a:gd name="connsiteY0" fmla="*/ 367835 h 388155"/>
              <a:gd name="connsiteX1" fmla="*/ 81280 w 7162800"/>
              <a:gd name="connsiteY1" fmla="*/ 377995 h 388155"/>
              <a:gd name="connsiteX2" fmla="*/ 233680 w 7162800"/>
              <a:gd name="connsiteY2" fmla="*/ 347515 h 388155"/>
              <a:gd name="connsiteX3" fmla="*/ 335280 w 7162800"/>
              <a:gd name="connsiteY3" fmla="*/ 327195 h 388155"/>
              <a:gd name="connsiteX4" fmla="*/ 416560 w 7162800"/>
              <a:gd name="connsiteY4" fmla="*/ 306875 h 388155"/>
              <a:gd name="connsiteX5" fmla="*/ 467360 w 7162800"/>
              <a:gd name="connsiteY5" fmla="*/ 296715 h 388155"/>
              <a:gd name="connsiteX6" fmla="*/ 548640 w 7162800"/>
              <a:gd name="connsiteY6" fmla="*/ 276395 h 388155"/>
              <a:gd name="connsiteX7" fmla="*/ 680720 w 7162800"/>
              <a:gd name="connsiteY7" fmla="*/ 266235 h 388155"/>
              <a:gd name="connsiteX8" fmla="*/ 863600 w 7162800"/>
              <a:gd name="connsiteY8" fmla="*/ 245915 h 388155"/>
              <a:gd name="connsiteX9" fmla="*/ 1036320 w 7162800"/>
              <a:gd name="connsiteY9" fmla="*/ 235755 h 388155"/>
              <a:gd name="connsiteX10" fmla="*/ 1158240 w 7162800"/>
              <a:gd name="connsiteY10" fmla="*/ 225595 h 388155"/>
              <a:gd name="connsiteX11" fmla="*/ 1280160 w 7162800"/>
              <a:gd name="connsiteY11" fmla="*/ 205275 h 388155"/>
              <a:gd name="connsiteX12" fmla="*/ 1361440 w 7162800"/>
              <a:gd name="connsiteY12" fmla="*/ 184955 h 388155"/>
              <a:gd name="connsiteX13" fmla="*/ 1391920 w 7162800"/>
              <a:gd name="connsiteY13" fmla="*/ 174795 h 388155"/>
              <a:gd name="connsiteX14" fmla="*/ 1554480 w 7162800"/>
              <a:gd name="connsiteY14" fmla="*/ 154475 h 388155"/>
              <a:gd name="connsiteX15" fmla="*/ 1584960 w 7162800"/>
              <a:gd name="connsiteY15" fmla="*/ 144315 h 388155"/>
              <a:gd name="connsiteX16" fmla="*/ 1778000 w 7162800"/>
              <a:gd name="connsiteY16" fmla="*/ 123995 h 388155"/>
              <a:gd name="connsiteX17" fmla="*/ 2133600 w 7162800"/>
              <a:gd name="connsiteY17" fmla="*/ 113835 h 388155"/>
              <a:gd name="connsiteX18" fmla="*/ 2448560 w 7162800"/>
              <a:gd name="connsiteY18" fmla="*/ 93515 h 388155"/>
              <a:gd name="connsiteX19" fmla="*/ 3789680 w 7162800"/>
              <a:gd name="connsiteY19" fmla="*/ 12235 h 388155"/>
              <a:gd name="connsiteX20" fmla="*/ 7162800 w 7162800"/>
              <a:gd name="connsiteY20" fmla="*/ 388155 h 388155"/>
              <a:gd name="connsiteX0" fmla="*/ 0 w 7162800"/>
              <a:gd name="connsiteY0" fmla="*/ 365362 h 385682"/>
              <a:gd name="connsiteX1" fmla="*/ 81280 w 7162800"/>
              <a:gd name="connsiteY1" fmla="*/ 375522 h 385682"/>
              <a:gd name="connsiteX2" fmla="*/ 233680 w 7162800"/>
              <a:gd name="connsiteY2" fmla="*/ 345042 h 385682"/>
              <a:gd name="connsiteX3" fmla="*/ 335280 w 7162800"/>
              <a:gd name="connsiteY3" fmla="*/ 324722 h 385682"/>
              <a:gd name="connsiteX4" fmla="*/ 416560 w 7162800"/>
              <a:gd name="connsiteY4" fmla="*/ 304402 h 385682"/>
              <a:gd name="connsiteX5" fmla="*/ 467360 w 7162800"/>
              <a:gd name="connsiteY5" fmla="*/ 294242 h 385682"/>
              <a:gd name="connsiteX6" fmla="*/ 548640 w 7162800"/>
              <a:gd name="connsiteY6" fmla="*/ 273922 h 385682"/>
              <a:gd name="connsiteX7" fmla="*/ 680720 w 7162800"/>
              <a:gd name="connsiteY7" fmla="*/ 263762 h 385682"/>
              <a:gd name="connsiteX8" fmla="*/ 863600 w 7162800"/>
              <a:gd name="connsiteY8" fmla="*/ 243442 h 385682"/>
              <a:gd name="connsiteX9" fmla="*/ 1036320 w 7162800"/>
              <a:gd name="connsiteY9" fmla="*/ 233282 h 385682"/>
              <a:gd name="connsiteX10" fmla="*/ 1158240 w 7162800"/>
              <a:gd name="connsiteY10" fmla="*/ 223122 h 385682"/>
              <a:gd name="connsiteX11" fmla="*/ 1280160 w 7162800"/>
              <a:gd name="connsiteY11" fmla="*/ 202802 h 385682"/>
              <a:gd name="connsiteX12" fmla="*/ 1361440 w 7162800"/>
              <a:gd name="connsiteY12" fmla="*/ 182482 h 385682"/>
              <a:gd name="connsiteX13" fmla="*/ 1391920 w 7162800"/>
              <a:gd name="connsiteY13" fmla="*/ 172322 h 385682"/>
              <a:gd name="connsiteX14" fmla="*/ 1554480 w 7162800"/>
              <a:gd name="connsiteY14" fmla="*/ 152002 h 385682"/>
              <a:gd name="connsiteX15" fmla="*/ 1584960 w 7162800"/>
              <a:gd name="connsiteY15" fmla="*/ 141842 h 385682"/>
              <a:gd name="connsiteX16" fmla="*/ 1778000 w 7162800"/>
              <a:gd name="connsiteY16" fmla="*/ 121522 h 385682"/>
              <a:gd name="connsiteX17" fmla="*/ 2133600 w 7162800"/>
              <a:gd name="connsiteY17" fmla="*/ 111362 h 385682"/>
              <a:gd name="connsiteX18" fmla="*/ 3789680 w 7162800"/>
              <a:gd name="connsiteY18" fmla="*/ 9762 h 385682"/>
              <a:gd name="connsiteX19" fmla="*/ 7162800 w 7162800"/>
              <a:gd name="connsiteY19" fmla="*/ 385682 h 385682"/>
              <a:gd name="connsiteX0" fmla="*/ 0 w 7162800"/>
              <a:gd name="connsiteY0" fmla="*/ 364432 h 384752"/>
              <a:gd name="connsiteX1" fmla="*/ 81280 w 7162800"/>
              <a:gd name="connsiteY1" fmla="*/ 374592 h 384752"/>
              <a:gd name="connsiteX2" fmla="*/ 233680 w 7162800"/>
              <a:gd name="connsiteY2" fmla="*/ 344112 h 384752"/>
              <a:gd name="connsiteX3" fmla="*/ 335280 w 7162800"/>
              <a:gd name="connsiteY3" fmla="*/ 323792 h 384752"/>
              <a:gd name="connsiteX4" fmla="*/ 416560 w 7162800"/>
              <a:gd name="connsiteY4" fmla="*/ 303472 h 384752"/>
              <a:gd name="connsiteX5" fmla="*/ 467360 w 7162800"/>
              <a:gd name="connsiteY5" fmla="*/ 293312 h 384752"/>
              <a:gd name="connsiteX6" fmla="*/ 548640 w 7162800"/>
              <a:gd name="connsiteY6" fmla="*/ 272992 h 384752"/>
              <a:gd name="connsiteX7" fmla="*/ 680720 w 7162800"/>
              <a:gd name="connsiteY7" fmla="*/ 262832 h 384752"/>
              <a:gd name="connsiteX8" fmla="*/ 863600 w 7162800"/>
              <a:gd name="connsiteY8" fmla="*/ 242512 h 384752"/>
              <a:gd name="connsiteX9" fmla="*/ 1036320 w 7162800"/>
              <a:gd name="connsiteY9" fmla="*/ 232352 h 384752"/>
              <a:gd name="connsiteX10" fmla="*/ 1158240 w 7162800"/>
              <a:gd name="connsiteY10" fmla="*/ 222192 h 384752"/>
              <a:gd name="connsiteX11" fmla="*/ 1280160 w 7162800"/>
              <a:gd name="connsiteY11" fmla="*/ 201872 h 384752"/>
              <a:gd name="connsiteX12" fmla="*/ 1361440 w 7162800"/>
              <a:gd name="connsiteY12" fmla="*/ 181552 h 384752"/>
              <a:gd name="connsiteX13" fmla="*/ 1391920 w 7162800"/>
              <a:gd name="connsiteY13" fmla="*/ 171392 h 384752"/>
              <a:gd name="connsiteX14" fmla="*/ 1554480 w 7162800"/>
              <a:gd name="connsiteY14" fmla="*/ 151072 h 384752"/>
              <a:gd name="connsiteX15" fmla="*/ 1584960 w 7162800"/>
              <a:gd name="connsiteY15" fmla="*/ 140912 h 384752"/>
              <a:gd name="connsiteX16" fmla="*/ 1778000 w 7162800"/>
              <a:gd name="connsiteY16" fmla="*/ 120592 h 384752"/>
              <a:gd name="connsiteX17" fmla="*/ 3789680 w 7162800"/>
              <a:gd name="connsiteY17" fmla="*/ 8832 h 384752"/>
              <a:gd name="connsiteX18" fmla="*/ 7162800 w 7162800"/>
              <a:gd name="connsiteY18" fmla="*/ 384752 h 384752"/>
              <a:gd name="connsiteX0" fmla="*/ 0 w 7162800"/>
              <a:gd name="connsiteY0" fmla="*/ 362583 h 382903"/>
              <a:gd name="connsiteX1" fmla="*/ 81280 w 7162800"/>
              <a:gd name="connsiteY1" fmla="*/ 372743 h 382903"/>
              <a:gd name="connsiteX2" fmla="*/ 233680 w 7162800"/>
              <a:gd name="connsiteY2" fmla="*/ 342263 h 382903"/>
              <a:gd name="connsiteX3" fmla="*/ 335280 w 7162800"/>
              <a:gd name="connsiteY3" fmla="*/ 321943 h 382903"/>
              <a:gd name="connsiteX4" fmla="*/ 416560 w 7162800"/>
              <a:gd name="connsiteY4" fmla="*/ 301623 h 382903"/>
              <a:gd name="connsiteX5" fmla="*/ 467360 w 7162800"/>
              <a:gd name="connsiteY5" fmla="*/ 291463 h 382903"/>
              <a:gd name="connsiteX6" fmla="*/ 548640 w 7162800"/>
              <a:gd name="connsiteY6" fmla="*/ 271143 h 382903"/>
              <a:gd name="connsiteX7" fmla="*/ 680720 w 7162800"/>
              <a:gd name="connsiteY7" fmla="*/ 260983 h 382903"/>
              <a:gd name="connsiteX8" fmla="*/ 863600 w 7162800"/>
              <a:gd name="connsiteY8" fmla="*/ 240663 h 382903"/>
              <a:gd name="connsiteX9" fmla="*/ 1036320 w 7162800"/>
              <a:gd name="connsiteY9" fmla="*/ 230503 h 382903"/>
              <a:gd name="connsiteX10" fmla="*/ 1158240 w 7162800"/>
              <a:gd name="connsiteY10" fmla="*/ 220343 h 382903"/>
              <a:gd name="connsiteX11" fmla="*/ 1280160 w 7162800"/>
              <a:gd name="connsiteY11" fmla="*/ 200023 h 382903"/>
              <a:gd name="connsiteX12" fmla="*/ 1361440 w 7162800"/>
              <a:gd name="connsiteY12" fmla="*/ 179703 h 382903"/>
              <a:gd name="connsiteX13" fmla="*/ 1391920 w 7162800"/>
              <a:gd name="connsiteY13" fmla="*/ 169543 h 382903"/>
              <a:gd name="connsiteX14" fmla="*/ 1554480 w 7162800"/>
              <a:gd name="connsiteY14" fmla="*/ 149223 h 382903"/>
              <a:gd name="connsiteX15" fmla="*/ 1584960 w 7162800"/>
              <a:gd name="connsiteY15" fmla="*/ 139063 h 382903"/>
              <a:gd name="connsiteX16" fmla="*/ 3789680 w 7162800"/>
              <a:gd name="connsiteY16" fmla="*/ 6983 h 382903"/>
              <a:gd name="connsiteX17" fmla="*/ 7162800 w 7162800"/>
              <a:gd name="connsiteY17" fmla="*/ 382903 h 382903"/>
              <a:gd name="connsiteX0" fmla="*/ 0 w 7162800"/>
              <a:gd name="connsiteY0" fmla="*/ 361872 h 382192"/>
              <a:gd name="connsiteX1" fmla="*/ 81280 w 7162800"/>
              <a:gd name="connsiteY1" fmla="*/ 372032 h 382192"/>
              <a:gd name="connsiteX2" fmla="*/ 233680 w 7162800"/>
              <a:gd name="connsiteY2" fmla="*/ 341552 h 382192"/>
              <a:gd name="connsiteX3" fmla="*/ 335280 w 7162800"/>
              <a:gd name="connsiteY3" fmla="*/ 321232 h 382192"/>
              <a:gd name="connsiteX4" fmla="*/ 416560 w 7162800"/>
              <a:gd name="connsiteY4" fmla="*/ 300912 h 382192"/>
              <a:gd name="connsiteX5" fmla="*/ 467360 w 7162800"/>
              <a:gd name="connsiteY5" fmla="*/ 290752 h 382192"/>
              <a:gd name="connsiteX6" fmla="*/ 548640 w 7162800"/>
              <a:gd name="connsiteY6" fmla="*/ 270432 h 382192"/>
              <a:gd name="connsiteX7" fmla="*/ 680720 w 7162800"/>
              <a:gd name="connsiteY7" fmla="*/ 260272 h 382192"/>
              <a:gd name="connsiteX8" fmla="*/ 863600 w 7162800"/>
              <a:gd name="connsiteY8" fmla="*/ 239952 h 382192"/>
              <a:gd name="connsiteX9" fmla="*/ 1036320 w 7162800"/>
              <a:gd name="connsiteY9" fmla="*/ 229792 h 382192"/>
              <a:gd name="connsiteX10" fmla="*/ 1158240 w 7162800"/>
              <a:gd name="connsiteY10" fmla="*/ 219632 h 382192"/>
              <a:gd name="connsiteX11" fmla="*/ 1280160 w 7162800"/>
              <a:gd name="connsiteY11" fmla="*/ 199312 h 382192"/>
              <a:gd name="connsiteX12" fmla="*/ 1361440 w 7162800"/>
              <a:gd name="connsiteY12" fmla="*/ 178992 h 382192"/>
              <a:gd name="connsiteX13" fmla="*/ 1391920 w 7162800"/>
              <a:gd name="connsiteY13" fmla="*/ 168832 h 382192"/>
              <a:gd name="connsiteX14" fmla="*/ 1554480 w 7162800"/>
              <a:gd name="connsiteY14" fmla="*/ 148512 h 382192"/>
              <a:gd name="connsiteX15" fmla="*/ 3789680 w 7162800"/>
              <a:gd name="connsiteY15" fmla="*/ 6272 h 382192"/>
              <a:gd name="connsiteX16" fmla="*/ 7162800 w 7162800"/>
              <a:gd name="connsiteY16" fmla="*/ 382192 h 382192"/>
              <a:gd name="connsiteX0" fmla="*/ 0 w 7162800"/>
              <a:gd name="connsiteY0" fmla="*/ 360484 h 380804"/>
              <a:gd name="connsiteX1" fmla="*/ 81280 w 7162800"/>
              <a:gd name="connsiteY1" fmla="*/ 370644 h 380804"/>
              <a:gd name="connsiteX2" fmla="*/ 233680 w 7162800"/>
              <a:gd name="connsiteY2" fmla="*/ 340164 h 380804"/>
              <a:gd name="connsiteX3" fmla="*/ 335280 w 7162800"/>
              <a:gd name="connsiteY3" fmla="*/ 319844 h 380804"/>
              <a:gd name="connsiteX4" fmla="*/ 416560 w 7162800"/>
              <a:gd name="connsiteY4" fmla="*/ 299524 h 380804"/>
              <a:gd name="connsiteX5" fmla="*/ 467360 w 7162800"/>
              <a:gd name="connsiteY5" fmla="*/ 289364 h 380804"/>
              <a:gd name="connsiteX6" fmla="*/ 548640 w 7162800"/>
              <a:gd name="connsiteY6" fmla="*/ 269044 h 380804"/>
              <a:gd name="connsiteX7" fmla="*/ 680720 w 7162800"/>
              <a:gd name="connsiteY7" fmla="*/ 258884 h 380804"/>
              <a:gd name="connsiteX8" fmla="*/ 863600 w 7162800"/>
              <a:gd name="connsiteY8" fmla="*/ 238564 h 380804"/>
              <a:gd name="connsiteX9" fmla="*/ 1036320 w 7162800"/>
              <a:gd name="connsiteY9" fmla="*/ 228404 h 380804"/>
              <a:gd name="connsiteX10" fmla="*/ 1158240 w 7162800"/>
              <a:gd name="connsiteY10" fmla="*/ 218244 h 380804"/>
              <a:gd name="connsiteX11" fmla="*/ 1280160 w 7162800"/>
              <a:gd name="connsiteY11" fmla="*/ 197924 h 380804"/>
              <a:gd name="connsiteX12" fmla="*/ 1361440 w 7162800"/>
              <a:gd name="connsiteY12" fmla="*/ 177604 h 380804"/>
              <a:gd name="connsiteX13" fmla="*/ 1391920 w 7162800"/>
              <a:gd name="connsiteY13" fmla="*/ 167444 h 380804"/>
              <a:gd name="connsiteX14" fmla="*/ 3789680 w 7162800"/>
              <a:gd name="connsiteY14" fmla="*/ 4884 h 380804"/>
              <a:gd name="connsiteX15" fmla="*/ 7162800 w 7162800"/>
              <a:gd name="connsiteY15" fmla="*/ 380804 h 380804"/>
              <a:gd name="connsiteX0" fmla="*/ 0 w 7162800"/>
              <a:gd name="connsiteY0" fmla="*/ 359941 h 380261"/>
              <a:gd name="connsiteX1" fmla="*/ 81280 w 7162800"/>
              <a:gd name="connsiteY1" fmla="*/ 370101 h 380261"/>
              <a:gd name="connsiteX2" fmla="*/ 233680 w 7162800"/>
              <a:gd name="connsiteY2" fmla="*/ 339621 h 380261"/>
              <a:gd name="connsiteX3" fmla="*/ 335280 w 7162800"/>
              <a:gd name="connsiteY3" fmla="*/ 319301 h 380261"/>
              <a:gd name="connsiteX4" fmla="*/ 416560 w 7162800"/>
              <a:gd name="connsiteY4" fmla="*/ 298981 h 380261"/>
              <a:gd name="connsiteX5" fmla="*/ 467360 w 7162800"/>
              <a:gd name="connsiteY5" fmla="*/ 288821 h 380261"/>
              <a:gd name="connsiteX6" fmla="*/ 548640 w 7162800"/>
              <a:gd name="connsiteY6" fmla="*/ 268501 h 380261"/>
              <a:gd name="connsiteX7" fmla="*/ 680720 w 7162800"/>
              <a:gd name="connsiteY7" fmla="*/ 258341 h 380261"/>
              <a:gd name="connsiteX8" fmla="*/ 863600 w 7162800"/>
              <a:gd name="connsiteY8" fmla="*/ 238021 h 380261"/>
              <a:gd name="connsiteX9" fmla="*/ 1036320 w 7162800"/>
              <a:gd name="connsiteY9" fmla="*/ 227861 h 380261"/>
              <a:gd name="connsiteX10" fmla="*/ 1158240 w 7162800"/>
              <a:gd name="connsiteY10" fmla="*/ 217701 h 380261"/>
              <a:gd name="connsiteX11" fmla="*/ 1280160 w 7162800"/>
              <a:gd name="connsiteY11" fmla="*/ 197381 h 380261"/>
              <a:gd name="connsiteX12" fmla="*/ 1361440 w 7162800"/>
              <a:gd name="connsiteY12" fmla="*/ 177061 h 380261"/>
              <a:gd name="connsiteX13" fmla="*/ 3789680 w 7162800"/>
              <a:gd name="connsiteY13" fmla="*/ 4341 h 380261"/>
              <a:gd name="connsiteX14" fmla="*/ 7162800 w 7162800"/>
              <a:gd name="connsiteY14" fmla="*/ 380261 h 380261"/>
              <a:gd name="connsiteX0" fmla="*/ 0 w 7162800"/>
              <a:gd name="connsiteY0" fmla="*/ 358929 h 379249"/>
              <a:gd name="connsiteX1" fmla="*/ 81280 w 7162800"/>
              <a:gd name="connsiteY1" fmla="*/ 369089 h 379249"/>
              <a:gd name="connsiteX2" fmla="*/ 233680 w 7162800"/>
              <a:gd name="connsiteY2" fmla="*/ 338609 h 379249"/>
              <a:gd name="connsiteX3" fmla="*/ 335280 w 7162800"/>
              <a:gd name="connsiteY3" fmla="*/ 318289 h 379249"/>
              <a:gd name="connsiteX4" fmla="*/ 416560 w 7162800"/>
              <a:gd name="connsiteY4" fmla="*/ 297969 h 379249"/>
              <a:gd name="connsiteX5" fmla="*/ 467360 w 7162800"/>
              <a:gd name="connsiteY5" fmla="*/ 287809 h 379249"/>
              <a:gd name="connsiteX6" fmla="*/ 548640 w 7162800"/>
              <a:gd name="connsiteY6" fmla="*/ 267489 h 379249"/>
              <a:gd name="connsiteX7" fmla="*/ 680720 w 7162800"/>
              <a:gd name="connsiteY7" fmla="*/ 257329 h 379249"/>
              <a:gd name="connsiteX8" fmla="*/ 863600 w 7162800"/>
              <a:gd name="connsiteY8" fmla="*/ 237009 h 379249"/>
              <a:gd name="connsiteX9" fmla="*/ 1036320 w 7162800"/>
              <a:gd name="connsiteY9" fmla="*/ 226849 h 379249"/>
              <a:gd name="connsiteX10" fmla="*/ 1158240 w 7162800"/>
              <a:gd name="connsiteY10" fmla="*/ 216689 h 379249"/>
              <a:gd name="connsiteX11" fmla="*/ 1280160 w 7162800"/>
              <a:gd name="connsiteY11" fmla="*/ 196369 h 379249"/>
              <a:gd name="connsiteX12" fmla="*/ 3789680 w 7162800"/>
              <a:gd name="connsiteY12" fmla="*/ 3329 h 379249"/>
              <a:gd name="connsiteX13" fmla="*/ 7162800 w 7162800"/>
              <a:gd name="connsiteY13" fmla="*/ 379249 h 379249"/>
              <a:gd name="connsiteX0" fmla="*/ 0 w 7162800"/>
              <a:gd name="connsiteY0" fmla="*/ 358079 h 378399"/>
              <a:gd name="connsiteX1" fmla="*/ 81280 w 7162800"/>
              <a:gd name="connsiteY1" fmla="*/ 368239 h 378399"/>
              <a:gd name="connsiteX2" fmla="*/ 233680 w 7162800"/>
              <a:gd name="connsiteY2" fmla="*/ 337759 h 378399"/>
              <a:gd name="connsiteX3" fmla="*/ 335280 w 7162800"/>
              <a:gd name="connsiteY3" fmla="*/ 317439 h 378399"/>
              <a:gd name="connsiteX4" fmla="*/ 416560 w 7162800"/>
              <a:gd name="connsiteY4" fmla="*/ 297119 h 378399"/>
              <a:gd name="connsiteX5" fmla="*/ 467360 w 7162800"/>
              <a:gd name="connsiteY5" fmla="*/ 286959 h 378399"/>
              <a:gd name="connsiteX6" fmla="*/ 548640 w 7162800"/>
              <a:gd name="connsiteY6" fmla="*/ 266639 h 378399"/>
              <a:gd name="connsiteX7" fmla="*/ 680720 w 7162800"/>
              <a:gd name="connsiteY7" fmla="*/ 256479 h 378399"/>
              <a:gd name="connsiteX8" fmla="*/ 863600 w 7162800"/>
              <a:gd name="connsiteY8" fmla="*/ 236159 h 378399"/>
              <a:gd name="connsiteX9" fmla="*/ 1036320 w 7162800"/>
              <a:gd name="connsiteY9" fmla="*/ 225999 h 378399"/>
              <a:gd name="connsiteX10" fmla="*/ 1158240 w 7162800"/>
              <a:gd name="connsiteY10" fmla="*/ 215839 h 378399"/>
              <a:gd name="connsiteX11" fmla="*/ 3789680 w 7162800"/>
              <a:gd name="connsiteY11" fmla="*/ 2479 h 378399"/>
              <a:gd name="connsiteX12" fmla="*/ 7162800 w 7162800"/>
              <a:gd name="connsiteY12" fmla="*/ 378399 h 378399"/>
              <a:gd name="connsiteX0" fmla="*/ 0 w 7162800"/>
              <a:gd name="connsiteY0" fmla="*/ 357725 h 378045"/>
              <a:gd name="connsiteX1" fmla="*/ 81280 w 7162800"/>
              <a:gd name="connsiteY1" fmla="*/ 367885 h 378045"/>
              <a:gd name="connsiteX2" fmla="*/ 233680 w 7162800"/>
              <a:gd name="connsiteY2" fmla="*/ 337405 h 378045"/>
              <a:gd name="connsiteX3" fmla="*/ 335280 w 7162800"/>
              <a:gd name="connsiteY3" fmla="*/ 317085 h 378045"/>
              <a:gd name="connsiteX4" fmla="*/ 416560 w 7162800"/>
              <a:gd name="connsiteY4" fmla="*/ 296765 h 378045"/>
              <a:gd name="connsiteX5" fmla="*/ 467360 w 7162800"/>
              <a:gd name="connsiteY5" fmla="*/ 286605 h 378045"/>
              <a:gd name="connsiteX6" fmla="*/ 548640 w 7162800"/>
              <a:gd name="connsiteY6" fmla="*/ 266285 h 378045"/>
              <a:gd name="connsiteX7" fmla="*/ 680720 w 7162800"/>
              <a:gd name="connsiteY7" fmla="*/ 256125 h 378045"/>
              <a:gd name="connsiteX8" fmla="*/ 863600 w 7162800"/>
              <a:gd name="connsiteY8" fmla="*/ 235805 h 378045"/>
              <a:gd name="connsiteX9" fmla="*/ 1036320 w 7162800"/>
              <a:gd name="connsiteY9" fmla="*/ 225645 h 378045"/>
              <a:gd name="connsiteX10" fmla="*/ 3789680 w 7162800"/>
              <a:gd name="connsiteY10" fmla="*/ 2125 h 378045"/>
              <a:gd name="connsiteX11" fmla="*/ 7162800 w 7162800"/>
              <a:gd name="connsiteY11" fmla="*/ 378045 h 378045"/>
              <a:gd name="connsiteX0" fmla="*/ 0 w 7162800"/>
              <a:gd name="connsiteY0" fmla="*/ 357420 h 377740"/>
              <a:gd name="connsiteX1" fmla="*/ 81280 w 7162800"/>
              <a:gd name="connsiteY1" fmla="*/ 367580 h 377740"/>
              <a:gd name="connsiteX2" fmla="*/ 233680 w 7162800"/>
              <a:gd name="connsiteY2" fmla="*/ 337100 h 377740"/>
              <a:gd name="connsiteX3" fmla="*/ 335280 w 7162800"/>
              <a:gd name="connsiteY3" fmla="*/ 316780 h 377740"/>
              <a:gd name="connsiteX4" fmla="*/ 416560 w 7162800"/>
              <a:gd name="connsiteY4" fmla="*/ 296460 h 377740"/>
              <a:gd name="connsiteX5" fmla="*/ 467360 w 7162800"/>
              <a:gd name="connsiteY5" fmla="*/ 286300 h 377740"/>
              <a:gd name="connsiteX6" fmla="*/ 548640 w 7162800"/>
              <a:gd name="connsiteY6" fmla="*/ 265980 h 377740"/>
              <a:gd name="connsiteX7" fmla="*/ 680720 w 7162800"/>
              <a:gd name="connsiteY7" fmla="*/ 255820 h 377740"/>
              <a:gd name="connsiteX8" fmla="*/ 863600 w 7162800"/>
              <a:gd name="connsiteY8" fmla="*/ 235500 h 377740"/>
              <a:gd name="connsiteX9" fmla="*/ 3789680 w 7162800"/>
              <a:gd name="connsiteY9" fmla="*/ 1820 h 377740"/>
              <a:gd name="connsiteX10" fmla="*/ 7162800 w 7162800"/>
              <a:gd name="connsiteY10" fmla="*/ 377740 h 377740"/>
              <a:gd name="connsiteX0" fmla="*/ 0 w 7162800"/>
              <a:gd name="connsiteY0" fmla="*/ 356867 h 377187"/>
              <a:gd name="connsiteX1" fmla="*/ 81280 w 7162800"/>
              <a:gd name="connsiteY1" fmla="*/ 367027 h 377187"/>
              <a:gd name="connsiteX2" fmla="*/ 233680 w 7162800"/>
              <a:gd name="connsiteY2" fmla="*/ 336547 h 377187"/>
              <a:gd name="connsiteX3" fmla="*/ 335280 w 7162800"/>
              <a:gd name="connsiteY3" fmla="*/ 316227 h 377187"/>
              <a:gd name="connsiteX4" fmla="*/ 416560 w 7162800"/>
              <a:gd name="connsiteY4" fmla="*/ 295907 h 377187"/>
              <a:gd name="connsiteX5" fmla="*/ 467360 w 7162800"/>
              <a:gd name="connsiteY5" fmla="*/ 285747 h 377187"/>
              <a:gd name="connsiteX6" fmla="*/ 548640 w 7162800"/>
              <a:gd name="connsiteY6" fmla="*/ 265427 h 377187"/>
              <a:gd name="connsiteX7" fmla="*/ 680720 w 7162800"/>
              <a:gd name="connsiteY7" fmla="*/ 255267 h 377187"/>
              <a:gd name="connsiteX8" fmla="*/ 3789680 w 7162800"/>
              <a:gd name="connsiteY8" fmla="*/ 1267 h 377187"/>
              <a:gd name="connsiteX9" fmla="*/ 7162800 w 7162800"/>
              <a:gd name="connsiteY9" fmla="*/ 377187 h 377187"/>
              <a:gd name="connsiteX0" fmla="*/ 0 w 7162800"/>
              <a:gd name="connsiteY0" fmla="*/ 355600 h 375920"/>
              <a:gd name="connsiteX1" fmla="*/ 81280 w 7162800"/>
              <a:gd name="connsiteY1" fmla="*/ 365760 h 375920"/>
              <a:gd name="connsiteX2" fmla="*/ 233680 w 7162800"/>
              <a:gd name="connsiteY2" fmla="*/ 335280 h 375920"/>
              <a:gd name="connsiteX3" fmla="*/ 335280 w 7162800"/>
              <a:gd name="connsiteY3" fmla="*/ 314960 h 375920"/>
              <a:gd name="connsiteX4" fmla="*/ 416560 w 7162800"/>
              <a:gd name="connsiteY4" fmla="*/ 294640 h 375920"/>
              <a:gd name="connsiteX5" fmla="*/ 467360 w 7162800"/>
              <a:gd name="connsiteY5" fmla="*/ 284480 h 375920"/>
              <a:gd name="connsiteX6" fmla="*/ 548640 w 7162800"/>
              <a:gd name="connsiteY6" fmla="*/ 264160 h 375920"/>
              <a:gd name="connsiteX7" fmla="*/ 3789680 w 7162800"/>
              <a:gd name="connsiteY7" fmla="*/ 0 h 375920"/>
              <a:gd name="connsiteX8" fmla="*/ 7162800 w 7162800"/>
              <a:gd name="connsiteY8" fmla="*/ 375920 h 375920"/>
              <a:gd name="connsiteX0" fmla="*/ 0 w 7162800"/>
              <a:gd name="connsiteY0" fmla="*/ 356266 h 376586"/>
              <a:gd name="connsiteX1" fmla="*/ 81280 w 7162800"/>
              <a:gd name="connsiteY1" fmla="*/ 366426 h 376586"/>
              <a:gd name="connsiteX2" fmla="*/ 233680 w 7162800"/>
              <a:gd name="connsiteY2" fmla="*/ 335946 h 376586"/>
              <a:gd name="connsiteX3" fmla="*/ 335280 w 7162800"/>
              <a:gd name="connsiteY3" fmla="*/ 315626 h 376586"/>
              <a:gd name="connsiteX4" fmla="*/ 416560 w 7162800"/>
              <a:gd name="connsiteY4" fmla="*/ 295306 h 376586"/>
              <a:gd name="connsiteX5" fmla="*/ 467360 w 7162800"/>
              <a:gd name="connsiteY5" fmla="*/ 285146 h 376586"/>
              <a:gd name="connsiteX6" fmla="*/ 3789680 w 7162800"/>
              <a:gd name="connsiteY6" fmla="*/ 666 h 376586"/>
              <a:gd name="connsiteX7" fmla="*/ 7162800 w 7162800"/>
              <a:gd name="connsiteY7" fmla="*/ 376586 h 376586"/>
              <a:gd name="connsiteX0" fmla="*/ 0 w 7162800"/>
              <a:gd name="connsiteY0" fmla="*/ 356120 h 376440"/>
              <a:gd name="connsiteX1" fmla="*/ 81280 w 7162800"/>
              <a:gd name="connsiteY1" fmla="*/ 366280 h 376440"/>
              <a:gd name="connsiteX2" fmla="*/ 233680 w 7162800"/>
              <a:gd name="connsiteY2" fmla="*/ 335800 h 376440"/>
              <a:gd name="connsiteX3" fmla="*/ 335280 w 7162800"/>
              <a:gd name="connsiteY3" fmla="*/ 315480 h 376440"/>
              <a:gd name="connsiteX4" fmla="*/ 416560 w 7162800"/>
              <a:gd name="connsiteY4" fmla="*/ 295160 h 376440"/>
              <a:gd name="connsiteX5" fmla="*/ 3789680 w 7162800"/>
              <a:gd name="connsiteY5" fmla="*/ 520 h 376440"/>
              <a:gd name="connsiteX6" fmla="*/ 7162800 w 7162800"/>
              <a:gd name="connsiteY6" fmla="*/ 376440 h 376440"/>
              <a:gd name="connsiteX0" fmla="*/ 0 w 7162800"/>
              <a:gd name="connsiteY0" fmla="*/ 355881 h 376201"/>
              <a:gd name="connsiteX1" fmla="*/ 81280 w 7162800"/>
              <a:gd name="connsiteY1" fmla="*/ 366041 h 376201"/>
              <a:gd name="connsiteX2" fmla="*/ 233680 w 7162800"/>
              <a:gd name="connsiteY2" fmla="*/ 335561 h 376201"/>
              <a:gd name="connsiteX3" fmla="*/ 335280 w 7162800"/>
              <a:gd name="connsiteY3" fmla="*/ 315241 h 376201"/>
              <a:gd name="connsiteX4" fmla="*/ 3789680 w 7162800"/>
              <a:gd name="connsiteY4" fmla="*/ 281 h 376201"/>
              <a:gd name="connsiteX5" fmla="*/ 7162800 w 7162800"/>
              <a:gd name="connsiteY5" fmla="*/ 376201 h 376201"/>
              <a:gd name="connsiteX0" fmla="*/ 75121 w 7237921"/>
              <a:gd name="connsiteY0" fmla="*/ 355721 h 376041"/>
              <a:gd name="connsiteX1" fmla="*/ 156401 w 7237921"/>
              <a:gd name="connsiteY1" fmla="*/ 365881 h 376041"/>
              <a:gd name="connsiteX2" fmla="*/ 308801 w 7237921"/>
              <a:gd name="connsiteY2" fmla="*/ 335401 h 376041"/>
              <a:gd name="connsiteX3" fmla="*/ 3864801 w 7237921"/>
              <a:gd name="connsiteY3" fmla="*/ 121 h 376041"/>
              <a:gd name="connsiteX4" fmla="*/ 7237921 w 7237921"/>
              <a:gd name="connsiteY4" fmla="*/ 376041 h 376041"/>
              <a:gd name="connsiteX0" fmla="*/ 0 w 7162800"/>
              <a:gd name="connsiteY0" fmla="*/ 355607 h 375927"/>
              <a:gd name="connsiteX1" fmla="*/ 81280 w 7162800"/>
              <a:gd name="connsiteY1" fmla="*/ 365767 h 375927"/>
              <a:gd name="connsiteX2" fmla="*/ 3789680 w 7162800"/>
              <a:gd name="connsiteY2" fmla="*/ 7 h 375927"/>
              <a:gd name="connsiteX3" fmla="*/ 7162800 w 7162800"/>
              <a:gd name="connsiteY3" fmla="*/ 375927 h 375927"/>
              <a:gd name="connsiteX0" fmla="*/ 0 w 7162800"/>
              <a:gd name="connsiteY0" fmla="*/ 355600 h 375920"/>
              <a:gd name="connsiteX1" fmla="*/ 3789680 w 7162800"/>
              <a:gd name="connsiteY1" fmla="*/ 0 h 375920"/>
              <a:gd name="connsiteX2" fmla="*/ 7162800 w 7162800"/>
              <a:gd name="connsiteY2" fmla="*/ 375920 h 375920"/>
              <a:gd name="connsiteX0" fmla="*/ 0 w 7132820"/>
              <a:gd name="connsiteY0" fmla="*/ 318125 h 375920"/>
              <a:gd name="connsiteX1" fmla="*/ 3759700 w 7132820"/>
              <a:gd name="connsiteY1" fmla="*/ 0 h 375920"/>
              <a:gd name="connsiteX2" fmla="*/ 7132820 w 7132820"/>
              <a:gd name="connsiteY2" fmla="*/ 375920 h 375920"/>
              <a:gd name="connsiteX0" fmla="*/ 0 w 7132820"/>
              <a:gd name="connsiteY0" fmla="*/ 183214 h 241009"/>
              <a:gd name="connsiteX1" fmla="*/ 3302500 w 7132820"/>
              <a:gd name="connsiteY1" fmla="*/ 0 h 241009"/>
              <a:gd name="connsiteX2" fmla="*/ 7132820 w 7132820"/>
              <a:gd name="connsiteY2" fmla="*/ 241009 h 241009"/>
              <a:gd name="connsiteX0" fmla="*/ 0 w 7132820"/>
              <a:gd name="connsiteY0" fmla="*/ 183214 h 241009"/>
              <a:gd name="connsiteX1" fmla="*/ 3302500 w 7132820"/>
              <a:gd name="connsiteY1" fmla="*/ 0 h 241009"/>
              <a:gd name="connsiteX2" fmla="*/ 7132820 w 7132820"/>
              <a:gd name="connsiteY2" fmla="*/ 241009 h 241009"/>
              <a:gd name="connsiteX0" fmla="*/ 0 w 7132820"/>
              <a:gd name="connsiteY0" fmla="*/ 183219 h 241014"/>
              <a:gd name="connsiteX1" fmla="*/ 3302500 w 7132820"/>
              <a:gd name="connsiteY1" fmla="*/ 5 h 241014"/>
              <a:gd name="connsiteX2" fmla="*/ 7132820 w 7132820"/>
              <a:gd name="connsiteY2" fmla="*/ 241014 h 241014"/>
              <a:gd name="connsiteX0" fmla="*/ 0 w 6698105"/>
              <a:gd name="connsiteY0" fmla="*/ 183714 h 241509"/>
              <a:gd name="connsiteX1" fmla="*/ 3302500 w 6698105"/>
              <a:gd name="connsiteY1" fmla="*/ 500 h 241509"/>
              <a:gd name="connsiteX2" fmla="*/ 6698105 w 6698105"/>
              <a:gd name="connsiteY2" fmla="*/ 241509 h 241509"/>
              <a:gd name="connsiteX0" fmla="*/ 0 w 6698105"/>
              <a:gd name="connsiteY0" fmla="*/ 183714 h 241509"/>
              <a:gd name="connsiteX1" fmla="*/ 3302500 w 6698105"/>
              <a:gd name="connsiteY1" fmla="*/ 500 h 241509"/>
              <a:gd name="connsiteX2" fmla="*/ 6698105 w 6698105"/>
              <a:gd name="connsiteY2" fmla="*/ 241509 h 241509"/>
              <a:gd name="connsiteX0" fmla="*/ 0 w 6690610"/>
              <a:gd name="connsiteY0" fmla="*/ 183338 h 211153"/>
              <a:gd name="connsiteX1" fmla="*/ 3302500 w 6690610"/>
              <a:gd name="connsiteY1" fmla="*/ 124 h 211153"/>
              <a:gd name="connsiteX2" fmla="*/ 6690610 w 6690610"/>
              <a:gd name="connsiteY2" fmla="*/ 211153 h 211153"/>
              <a:gd name="connsiteX0" fmla="*/ 0 w 6690610"/>
              <a:gd name="connsiteY0" fmla="*/ 183338 h 211153"/>
              <a:gd name="connsiteX1" fmla="*/ 3302500 w 6690610"/>
              <a:gd name="connsiteY1" fmla="*/ 124 h 211153"/>
              <a:gd name="connsiteX2" fmla="*/ 6690610 w 6690610"/>
              <a:gd name="connsiteY2" fmla="*/ 211153 h 211153"/>
              <a:gd name="connsiteX0" fmla="*/ 0 w 6690610"/>
              <a:gd name="connsiteY0" fmla="*/ 139360 h 212146"/>
              <a:gd name="connsiteX1" fmla="*/ 3302500 w 6690610"/>
              <a:gd name="connsiteY1" fmla="*/ 1117 h 212146"/>
              <a:gd name="connsiteX2" fmla="*/ 6690610 w 6690610"/>
              <a:gd name="connsiteY2" fmla="*/ 212146 h 212146"/>
              <a:gd name="connsiteX0" fmla="*/ 0 w 6690610"/>
              <a:gd name="connsiteY0" fmla="*/ 161640 h 234426"/>
              <a:gd name="connsiteX1" fmla="*/ 3302500 w 6690610"/>
              <a:gd name="connsiteY1" fmla="*/ 912 h 234426"/>
              <a:gd name="connsiteX2" fmla="*/ 6690610 w 6690610"/>
              <a:gd name="connsiteY2" fmla="*/ 234426 h 234426"/>
              <a:gd name="connsiteX0" fmla="*/ 0 w 6690610"/>
              <a:gd name="connsiteY0" fmla="*/ 162649 h 235435"/>
              <a:gd name="connsiteX1" fmla="*/ 3302500 w 6690610"/>
              <a:gd name="connsiteY1" fmla="*/ 1921 h 235435"/>
              <a:gd name="connsiteX2" fmla="*/ 6690610 w 6690610"/>
              <a:gd name="connsiteY2" fmla="*/ 235435 h 235435"/>
              <a:gd name="connsiteX0" fmla="*/ 0 w 6690610"/>
              <a:gd name="connsiteY0" fmla="*/ 161109 h 233895"/>
              <a:gd name="connsiteX1" fmla="*/ 3302500 w 6690610"/>
              <a:gd name="connsiteY1" fmla="*/ 381 h 233895"/>
              <a:gd name="connsiteX2" fmla="*/ 6690610 w 6690610"/>
              <a:gd name="connsiteY2" fmla="*/ 233895 h 233895"/>
              <a:gd name="connsiteX0" fmla="*/ 0 w 6638145"/>
              <a:gd name="connsiteY0" fmla="*/ 169656 h 234947"/>
              <a:gd name="connsiteX1" fmla="*/ 3250035 w 6638145"/>
              <a:gd name="connsiteY1" fmla="*/ 1433 h 234947"/>
              <a:gd name="connsiteX2" fmla="*/ 6638145 w 6638145"/>
              <a:gd name="connsiteY2" fmla="*/ 234947 h 234947"/>
              <a:gd name="connsiteX0" fmla="*/ 0 w 6563194"/>
              <a:gd name="connsiteY0" fmla="*/ 169656 h 234947"/>
              <a:gd name="connsiteX1" fmla="*/ 3250035 w 6563194"/>
              <a:gd name="connsiteY1" fmla="*/ 1433 h 234947"/>
              <a:gd name="connsiteX2" fmla="*/ 6563194 w 6563194"/>
              <a:gd name="connsiteY2" fmla="*/ 234947 h 234947"/>
              <a:gd name="connsiteX0" fmla="*/ 0 w 6563194"/>
              <a:gd name="connsiteY0" fmla="*/ 191773 h 257064"/>
              <a:gd name="connsiteX1" fmla="*/ 3257530 w 6563194"/>
              <a:gd name="connsiteY1" fmla="*/ 1065 h 257064"/>
              <a:gd name="connsiteX2" fmla="*/ 6563194 w 6563194"/>
              <a:gd name="connsiteY2" fmla="*/ 257064 h 257064"/>
              <a:gd name="connsiteX0" fmla="*/ 0 w 6563194"/>
              <a:gd name="connsiteY0" fmla="*/ 190833 h 256124"/>
              <a:gd name="connsiteX1" fmla="*/ 3257530 w 6563194"/>
              <a:gd name="connsiteY1" fmla="*/ 125 h 256124"/>
              <a:gd name="connsiteX2" fmla="*/ 6563194 w 6563194"/>
              <a:gd name="connsiteY2" fmla="*/ 256124 h 256124"/>
              <a:gd name="connsiteX0" fmla="*/ 0 w 6563194"/>
              <a:gd name="connsiteY0" fmla="*/ 235754 h 256075"/>
              <a:gd name="connsiteX1" fmla="*/ 3257530 w 6563194"/>
              <a:gd name="connsiteY1" fmla="*/ 76 h 256075"/>
              <a:gd name="connsiteX2" fmla="*/ 6563194 w 6563194"/>
              <a:gd name="connsiteY2" fmla="*/ 256075 h 256075"/>
              <a:gd name="connsiteX0" fmla="*/ 0 w 6563194"/>
              <a:gd name="connsiteY0" fmla="*/ 235834 h 256155"/>
              <a:gd name="connsiteX1" fmla="*/ 3257530 w 6563194"/>
              <a:gd name="connsiteY1" fmla="*/ 156 h 256155"/>
              <a:gd name="connsiteX2" fmla="*/ 6563194 w 6563194"/>
              <a:gd name="connsiteY2" fmla="*/ 256155 h 25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3194" h="256155">
                <a:moveTo>
                  <a:pt x="0" y="235834"/>
                </a:moveTo>
                <a:cubicBezTo>
                  <a:pt x="1100833" y="47346"/>
                  <a:pt x="2163664" y="-3231"/>
                  <a:pt x="3257530" y="156"/>
                </a:cubicBezTo>
                <a:cubicBezTo>
                  <a:pt x="4351396" y="3543"/>
                  <a:pt x="5286421" y="55897"/>
                  <a:pt x="6563194" y="256155"/>
                </a:cubicBezTo>
              </a:path>
            </a:pathLst>
          </a:custGeom>
          <a:noFill/>
          <a:ln w="28575">
            <a:solidFill>
              <a:srgbClr val="008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1C4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8530FA-6F6D-4EF2-A143-A28502802C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7320" y="8699997"/>
            <a:ext cx="1574871" cy="1171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760826-EAF7-4779-B13D-5E4A317043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410" y="9032141"/>
            <a:ext cx="999724" cy="555461"/>
          </a:xfrm>
          <a:prstGeom prst="rect">
            <a:avLst/>
          </a:prstGeom>
        </p:spPr>
      </p:pic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7A1A6107-6D07-4F1C-9303-89F9497647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54014" y="5727525"/>
            <a:ext cx="3151932" cy="2709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Details of project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r>
              <a:rPr lang="en-GB" sz="1200" b="1" dirty="0">
                <a:solidFill>
                  <a:srgbClr val="7030A0"/>
                </a:solidFill>
                <a:latin typeface="Arial" panose="020B0604020202020204" pitchFamily="34" charset="0"/>
                <a:ea typeface="DIN Condensed" panose="020B0606040000020204" pitchFamily="34" charset="77"/>
                <a:cs typeface="Arial" panose="020B0604020202020204" pitchFamily="34" charset="0"/>
              </a:rPr>
              <a:t>Area Team Manager:</a:t>
            </a:r>
            <a:endParaRPr lang="en-GB" sz="1200" dirty="0">
              <a:solidFill>
                <a:srgbClr val="7030A0"/>
              </a:solidFill>
              <a:latin typeface="Arial" panose="020B0604020202020204" pitchFamily="34" charset="0"/>
              <a:ea typeface="DIN Condensed" panose="020B0606040000020204" pitchFamily="34" charset="77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7030A0"/>
                </a:solidFill>
                <a:latin typeface="Arial" panose="020B0604020202020204" pitchFamily="34" charset="0"/>
                <a:ea typeface="DIN Condensed" panose="020B0606040000020204" pitchFamily="34" charset="77"/>
                <a:cs typeface="Arial" panose="020B0604020202020204" pitchFamily="34" charset="0"/>
              </a:rPr>
              <a:t>Youth Work Practice Manager: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CC424AED-7143-41A5-A95E-970AEE375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876" y="5012789"/>
            <a:ext cx="6510247" cy="61732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81C4"/>
                </a:solidFill>
                <a:latin typeface="DIN Condensed"/>
              </a:defRPr>
            </a:lvl1pPr>
          </a:lstStyle>
          <a:p>
            <a:r>
              <a:rPr lang="en-US" dirty="0"/>
              <a:t>NAME OF PROJECT</a:t>
            </a:r>
            <a:endParaRPr lang="en-GB" dirty="0"/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A906D863-D405-491C-B228-48C0535EB8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54" y="5727525"/>
            <a:ext cx="2871786" cy="268029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7030A0"/>
                </a:solidFill>
                <a:latin typeface="DIN 2014 Demi" panose="020B0504020202020204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Project venue and timings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B15731F-E5BE-1C15-F59A-756759417A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0105" y="9476428"/>
            <a:ext cx="135213" cy="13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4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15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EDF39-5BE5-47E4-905F-B7173AFDC2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28999" y="5820792"/>
            <a:ext cx="3337555" cy="2944677"/>
          </a:xfrm>
        </p:spPr>
        <p:txBody>
          <a:bodyPr/>
          <a:lstStyle/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71717"/>
                </a:solidFill>
                <a:effectLst/>
                <a:latin typeface="DIN Alternate" panose="020B0500000000000000"/>
                <a:ea typeface="Calibri" panose="020F0502020204030204" pitchFamily="34" charset="0"/>
              </a:rPr>
              <a:t>Fun physical activities such as sports, dance</a:t>
            </a:r>
            <a:r>
              <a:rPr lang="en-GB" dirty="0">
                <a:solidFill>
                  <a:srgbClr val="171717"/>
                </a:solidFill>
                <a:latin typeface="DIN Alternate" panose="020B0500000000000000"/>
                <a:ea typeface="Calibri" panose="020F0502020204030204" pitchFamily="34" charset="0"/>
              </a:rPr>
              <a:t> </a:t>
            </a:r>
            <a:br>
              <a:rPr lang="en-GB" dirty="0">
                <a:solidFill>
                  <a:srgbClr val="171717"/>
                </a:solidFill>
                <a:latin typeface="DIN Alternate" panose="020B0500000000000000"/>
                <a:ea typeface="Calibri" panose="020F0502020204030204" pitchFamily="34" charset="0"/>
              </a:rPr>
            </a:br>
            <a:r>
              <a:rPr lang="en-GB" dirty="0">
                <a:solidFill>
                  <a:srgbClr val="171717"/>
                </a:solidFill>
                <a:effectLst/>
                <a:latin typeface="DIN Alternate" panose="020B0500000000000000"/>
                <a:ea typeface="Calibri" panose="020F0502020204030204" pitchFamily="34" charset="0"/>
              </a:rPr>
              <a:t>and team games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DIN Alternate" panose="020B0500000000000000"/>
                <a:ea typeface="Verdana" panose="020B0604030504040204" pitchFamily="34" charset="0"/>
              </a:rPr>
              <a:t>Creative activities such as music production, cooking, arts and crafts.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71717"/>
                </a:solidFill>
                <a:effectLst/>
                <a:latin typeface="DIN Alternate" panose="020B0500000000000000"/>
                <a:ea typeface="Calibri" panose="020F0502020204030204" pitchFamily="34" charset="0"/>
              </a:rPr>
              <a:t>Informal healthy lifestyles workshops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71717"/>
                </a:solidFill>
                <a:effectLst/>
                <a:latin typeface="DIN Alternate" panose="020B0500000000000000"/>
                <a:ea typeface="Calibri" panose="020F0502020204030204" pitchFamily="34" charset="0"/>
              </a:rPr>
              <a:t>Meet and socialise with other young people</a:t>
            </a:r>
            <a:endParaRPr lang="en-GB" dirty="0">
              <a:solidFill>
                <a:srgbClr val="171717"/>
              </a:solidFill>
              <a:latin typeface="DIN Alternate" panose="020B050000000000000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71717"/>
                </a:solidFill>
                <a:effectLst/>
                <a:latin typeface="DIN Alternate" panose="020B0500000000000000"/>
                <a:ea typeface="Calibri" panose="020F0502020204030204" pitchFamily="34" charset="0"/>
              </a:rPr>
              <a:t>Free healthy food every day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latin typeface="DIN Alternate" panose="020B0500000000000000"/>
                <a:ea typeface="Verdana" panose="020B0604030504040204" pitchFamily="34" charset="0"/>
              </a:rPr>
              <a:t/>
            </a:r>
            <a:br>
              <a:rPr lang="en-GB" dirty="0">
                <a:latin typeface="DIN Alternate" panose="020B0500000000000000"/>
                <a:ea typeface="Verdana" panose="020B0604030504040204" pitchFamily="34" charset="0"/>
              </a:rPr>
            </a:br>
            <a:r>
              <a:rPr lang="en-GB" b="1" dirty="0">
                <a:latin typeface="DIN Alternate" panose="020B0500000000000000"/>
                <a:ea typeface="Verdana" panose="020B0604030504040204" pitchFamily="34" charset="0"/>
              </a:rPr>
              <a:t>Use the QR code below or contact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latin typeface="DIN Alternate" panose="020B0500000000000000"/>
                <a:ea typeface="Verdana" panose="020B0604030504040204" pitchFamily="34" charset="0"/>
              </a:rPr>
              <a:t>SfYP St Albans Team to sign up. </a:t>
            </a:r>
            <a:r>
              <a:rPr lang="en-GB" dirty="0">
                <a:ea typeface="Verdana" panose="020B0604030504040204" pitchFamily="34" charset="0"/>
              </a:rPr>
              <a:t/>
            </a:r>
            <a:br>
              <a:rPr lang="en-GB" dirty="0">
                <a:ea typeface="Verdana" panose="020B0604030504040204" pitchFamily="34" charset="0"/>
              </a:rPr>
            </a:br>
            <a:r>
              <a:rPr lang="en-GB" sz="800" dirty="0">
                <a:ea typeface="Verdana" panose="020B0604030504040204" pitchFamily="34" charset="0"/>
              </a:rPr>
              <a:t/>
            </a:r>
            <a:br>
              <a:rPr lang="en-GB" sz="800" dirty="0">
                <a:ea typeface="Verdana" panose="020B0604030504040204" pitchFamily="34" charset="0"/>
              </a:rPr>
            </a:b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/>
                <a:ea typeface="DIN Condensed" panose="020B0606040000020204" pitchFamily="34" charset="77"/>
              </a:rPr>
              <a:t>Area Service Manager: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/>
                <a:ea typeface="DIN Condensed" panose="020B0606040000020204" pitchFamily="34" charset="77"/>
              </a:rPr>
              <a:t>Karen Haswell</a:t>
            </a:r>
            <a:b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/>
                <a:ea typeface="DIN Condensed" panose="020B0606040000020204" pitchFamily="34" charset="77"/>
              </a:rPr>
            </a:b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/>
                <a:ea typeface="DIN Condensed" panose="020B0606040000020204" pitchFamily="34" charset="77"/>
              </a:rPr>
              <a:t>Youth Work Practice Manager: </a:t>
            </a: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/>
                <a:ea typeface="DIN Condensed" panose="020B0606040000020204" pitchFamily="34" charset="77"/>
              </a:rPr>
              <a:t>Robert Brown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Alternate" panose="020B050000000000000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0D5C24-F0D7-48AC-91B0-34467875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0070C0"/>
                </a:solidFill>
                <a:latin typeface="DIN Condensed" panose="020B0606040000020204" pitchFamily="34" charset="77"/>
                <a:ea typeface="DIN Condensed" panose="020B0606040000020204" pitchFamily="34" charset="77"/>
                <a:cs typeface="Verdana" panose="020B0604030504040204" pitchFamily="34" charset="0"/>
              </a:rPr>
              <a:t>HOLIDAY ACTIVITY PROGRAMME</a:t>
            </a:r>
            <a:endParaRPr lang="en-GB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FDB22-9E65-47CC-A382-A82E031AB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3876" y="5821809"/>
            <a:ext cx="2904778" cy="3082463"/>
          </a:xfrm>
        </p:spPr>
        <p:txBody>
          <a:bodyPr/>
          <a:lstStyle/>
          <a:p>
            <a:pPr algn="r"/>
            <a:r>
              <a:rPr lang="en-GB" sz="1500" b="1" dirty="0">
                <a:solidFill>
                  <a:srgbClr val="7030A0"/>
                </a:solidFill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  <a:t>at </a:t>
            </a:r>
            <a:r>
              <a:rPr lang="en-GB" sz="1500" dirty="0"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  <a:t>Cottonmill Community &amp;</a:t>
            </a:r>
            <a:r>
              <a:rPr lang="en-GB" sz="1500" b="1" dirty="0">
                <a:solidFill>
                  <a:srgbClr val="7030A0"/>
                </a:solidFill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1500" b="1" dirty="0">
                <a:solidFill>
                  <a:srgbClr val="7030A0"/>
                </a:solidFill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500" dirty="0"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  <a:t>Cycle</a:t>
            </a:r>
            <a:r>
              <a:rPr lang="en-GB" sz="1500" b="1" dirty="0">
                <a:solidFill>
                  <a:srgbClr val="7030A0"/>
                </a:solidFill>
                <a:latin typeface="DIN Alternate" panose="020B0500000000000000"/>
                <a:ea typeface="Verdana" panose="020B0604030504040204" pitchFamily="34" charset="0"/>
                <a:cs typeface="Verdana" panose="020B0604030504040204" pitchFamily="34" charset="0"/>
              </a:rPr>
              <a:t> Centre</a:t>
            </a:r>
          </a:p>
          <a:p>
            <a:pPr algn="r">
              <a:spcBef>
                <a:spcPts val="0"/>
              </a:spcBef>
            </a:pPr>
            <a:r>
              <a:rPr lang="en-GB" sz="1500" dirty="0">
                <a:latin typeface="DIN Alternate" panose="020B0500000000000000"/>
              </a:rPr>
              <a:t>Old Oak Cottonmill Lane</a:t>
            </a:r>
          </a:p>
          <a:p>
            <a:pPr algn="r">
              <a:spcBef>
                <a:spcPts val="0"/>
              </a:spcBef>
            </a:pPr>
            <a:r>
              <a:rPr lang="en-GB" sz="1500" b="1" i="0" dirty="0">
                <a:effectLst/>
                <a:latin typeface="DIN Alternate" panose="020B0500000000000000"/>
              </a:rPr>
              <a:t> St Albans AL1 2EF</a:t>
            </a:r>
            <a:endParaRPr lang="en-GB" sz="1500" b="1" dirty="0">
              <a:solidFill>
                <a:srgbClr val="7030A0"/>
              </a:solidFill>
              <a:latin typeface="DIN Alternate" panose="020B0500000000000000"/>
              <a:ea typeface="DIN 2014 Demi" panose="020B0504020202020204" pitchFamily="34" charset="77"/>
              <a:cs typeface="Verdana" panose="020B0604030504040204" pitchFamily="34" charset="0"/>
            </a:endParaRPr>
          </a:p>
          <a:p>
            <a:pPr algn="r">
              <a:spcBef>
                <a:spcPts val="0"/>
              </a:spcBef>
            </a:pPr>
            <a:endParaRPr lang="en-GB" sz="800" dirty="0">
              <a:ea typeface="DIN 2014 Demi" panose="020B0504020202020204" pitchFamily="34" charset="77"/>
              <a:cs typeface="Verdana" panose="020B0604030504040204" pitchFamily="34" charset="0"/>
            </a:endParaRPr>
          </a:p>
          <a:p>
            <a:pPr marL="0" marR="0" lvl="0" indent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Join us this Easter </a:t>
            </a:r>
            <a:endParaRPr lang="en-GB" dirty="0">
              <a:latin typeface="DIN Alternate" panose="020B0500000000000000" pitchFamily="34" charset="77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b="0" dirty="0"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Tuesday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500" b="0" dirty="0"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n-GB" sz="1500" b="0" dirty="0"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Friday 5 April 2024</a:t>
            </a:r>
            <a:b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11am-3pm each day</a:t>
            </a:r>
          </a:p>
          <a:p>
            <a:pPr defTabSz="457200">
              <a:spcBef>
                <a:spcPts val="0"/>
              </a:spcBef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DIN Alternate" panose="020B0500000000000000" pitchFamily="34" charset="77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>
              <a:spcBef>
                <a:spcPts val="0"/>
              </a:spcBef>
              <a:defRPr/>
            </a:pPr>
            <a:r>
              <a:rPr lang="en-GB" sz="1500" dirty="0"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kumimoji="0" lang="en-GB" sz="15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or young people aged 13-16</a:t>
            </a:r>
          </a:p>
          <a:p>
            <a:pPr defTabSz="457200">
              <a:spcBef>
                <a:spcPts val="0"/>
              </a:spcBef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DIN Alternate" panose="020B0500000000000000" pitchFamily="34" charset="77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>
              <a:spcBef>
                <a:spcPts val="0"/>
              </a:spcBef>
              <a:defRPr/>
            </a:pPr>
            <a:r>
              <a:rPr lang="en-GB" sz="1300" b="0" dirty="0">
                <a:latin typeface="DIN Alternate" panose="020B0500000000000000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GB" sz="1300" b="0" i="0" dirty="0">
                <a:effectLst/>
                <a:latin typeface="DIN Alternate" panose="020B0500000000000000"/>
                <a:ea typeface="Calibri" panose="020F0502020204030204" pitchFamily="34" charset="0"/>
              </a:rPr>
              <a:t>riority booking for those eligible for benefits-related free school meals</a:t>
            </a:r>
            <a:endParaRPr lang="en-GB" sz="1300" b="0" dirty="0">
              <a:latin typeface="DIN Alternate" panose="020B0500000000000000"/>
              <a:ea typeface="DIN 2014 Demi" panose="020B0504020202020204" pitchFamily="34" charset="77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E103A1-DA53-9420-CAF4-2DAAE1CC6FC3}"/>
              </a:ext>
            </a:extLst>
          </p:cNvPr>
          <p:cNvSpPr txBox="1"/>
          <p:nvPr/>
        </p:nvSpPr>
        <p:spPr>
          <a:xfrm>
            <a:off x="363255" y="8894198"/>
            <a:ext cx="2904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ea typeface="DIN Condensed Light" panose="020B0506040000020204" pitchFamily="34" charset="77"/>
                <a:cs typeface="Arial" panose="020B0604020202020204" pitchFamily="34" charset="0"/>
              </a:rPr>
              <a:t>Tel: 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01442 454060 </a:t>
            </a:r>
            <a:r>
              <a:rPr lang="en-GB" sz="1100" dirty="0">
                <a:latin typeface="Arial" panose="020B0604020202020204" pitchFamily="34" charset="0"/>
                <a:ea typeface="DIN Condensed Light" panose="020B0506040000020204" pitchFamily="34" charset="77"/>
                <a:cs typeface="Arial" panose="020B0604020202020204" pitchFamily="34" charset="0"/>
              </a:rPr>
              <a:t>Text: 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07860 065195</a:t>
            </a:r>
            <a:endParaRPr lang="en-GB" sz="1100" dirty="0">
              <a:latin typeface="Arial" panose="020B0604020202020204" pitchFamily="34" charset="0"/>
              <a:ea typeface="DIN Condensed Light" panose="020B0506040000020204" pitchFamily="34" charset="77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sfyp.stalbans@hertfordshire.gov.uk</a:t>
            </a:r>
            <a:endParaRPr lang="en-GB" sz="1100" dirty="0">
              <a:latin typeface="Arial" panose="020B0604020202020204" pitchFamily="34" charset="0"/>
              <a:ea typeface="DIN Condensed Light" panose="020B0506040000020204" pitchFamily="34" charset="77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ea typeface="DIN Condensed Light" panose="020B0506040000020204" pitchFamily="34" charset="77"/>
                <a:cs typeface="Arial" panose="020B0604020202020204" pitchFamily="34" charset="0"/>
              </a:rPr>
              <a:t>www.servicesforyoungpeople.org</a:t>
            </a:r>
          </a:p>
          <a:p>
            <a:r>
              <a:rPr lang="fr-FR" sz="1100" dirty="0">
                <a:latin typeface="Arial" panose="020B0604020202020204" pitchFamily="34" charset="0"/>
                <a:ea typeface="DIN Condensed Light" panose="020B0506040000020204" pitchFamily="34" charset="77"/>
                <a:cs typeface="Arial" panose="020B0604020202020204" pitchFamily="34" charset="0"/>
              </a:rPr>
              <a:t>     @StAlbansTeam</a:t>
            </a:r>
            <a:endParaRPr lang="en-US" sz="1100" dirty="0">
              <a:latin typeface="Arial" panose="020B0604020202020204" pitchFamily="34" charset="0"/>
              <a:ea typeface="DIN Condensed Light" panose="020B0506040000020204" pitchFamily="34" charset="77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D2C51D-4959-7FFC-00B5-0A40CE7D6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399" y="8951318"/>
            <a:ext cx="655200" cy="655200"/>
          </a:xfrm>
          <a:prstGeom prst="rect">
            <a:avLst/>
          </a:prstGeom>
        </p:spPr>
      </p:pic>
      <p:pic>
        <p:nvPicPr>
          <p:cNvPr id="11" name="Picture Placeholder 10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2F07E514-4CE9-2A53-520A-77CD185E6C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t="2148" b="2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455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9036</TotalTime>
  <Words>136</Words>
  <Application>Microsoft Office PowerPoint</Application>
  <PresentationFormat>A4 Paper (210x297 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DIN 2014 Demi</vt:lpstr>
      <vt:lpstr>DIN Alternate</vt:lpstr>
      <vt:lpstr>DIN Condensed</vt:lpstr>
      <vt:lpstr>DIN Condensed Light</vt:lpstr>
      <vt:lpstr>Verdana</vt:lpstr>
      <vt:lpstr>Office Theme</vt:lpstr>
      <vt:lpstr>HOLIDAY ACTIVITY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Underhill</dc:creator>
  <cp:lastModifiedBy>User1</cp:lastModifiedBy>
  <cp:revision>106</cp:revision>
  <cp:lastPrinted>2022-09-05T10:07:49Z</cp:lastPrinted>
  <dcterms:created xsi:type="dcterms:W3CDTF">2022-08-23T11:36:18Z</dcterms:created>
  <dcterms:modified xsi:type="dcterms:W3CDTF">2024-02-27T10:47:45Z</dcterms:modified>
</cp:coreProperties>
</file>