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</p:sldMasterIdLst>
  <p:notesMasterIdLst>
    <p:notesMasterId r:id="rId10"/>
  </p:notesMasterIdLst>
  <p:sldIdLst>
    <p:sldId id="261" r:id="rId3"/>
    <p:sldId id="262" r:id="rId4"/>
    <p:sldId id="263" r:id="rId5"/>
    <p:sldId id="264" r:id="rId6"/>
    <p:sldId id="265" r:id="rId7"/>
    <p:sldId id="266" r:id="rId8"/>
    <p:sldId id="268" r:id="rId9"/>
  </p:sldIdLst>
  <p:sldSz cx="9144000" cy="6858000" type="screen4x3"/>
  <p:notesSz cx="6662738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0" roundtripDataSignature="AMtx7mj0SvJZiAh6faUXxzsNHAjNkvrRZ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23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887662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773487" y="0"/>
            <a:ext cx="2887662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850900" y="744537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66750" y="4714875"/>
            <a:ext cx="5329237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162"/>
            <a:ext cx="2887662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773487" y="9428162"/>
            <a:ext cx="2887662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:notes"/>
          <p:cNvSpPr txBox="1"/>
          <p:nvPr/>
        </p:nvSpPr>
        <p:spPr>
          <a:xfrm>
            <a:off x="3773487" y="9428162"/>
            <a:ext cx="2887662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mic Sans MS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</a:t>
            </a:fld>
            <a:endParaRPr/>
          </a:p>
        </p:txBody>
      </p:sp>
      <p:sp>
        <p:nvSpPr>
          <p:cNvPr id="199" name="Google Shape;19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0" name="Google Shape;200;p1:notes"/>
          <p:cNvSpPr txBox="1">
            <a:spLocks noGrp="1"/>
          </p:cNvSpPr>
          <p:nvPr>
            <p:ph type="body" idx="1"/>
          </p:nvPr>
        </p:nvSpPr>
        <p:spPr>
          <a:xfrm>
            <a:off x="666750" y="4714875"/>
            <a:ext cx="5329237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:notes"/>
          <p:cNvSpPr txBox="1">
            <a:spLocks noGrp="1"/>
          </p:cNvSpPr>
          <p:nvPr>
            <p:ph type="body" idx="1"/>
          </p:nvPr>
        </p:nvSpPr>
        <p:spPr>
          <a:xfrm>
            <a:off x="666750" y="4714875"/>
            <a:ext cx="5329237" cy="44672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4:notes"/>
          <p:cNvSpPr txBox="1">
            <a:spLocks noGrp="1"/>
          </p:cNvSpPr>
          <p:nvPr>
            <p:ph type="body" idx="1"/>
          </p:nvPr>
        </p:nvSpPr>
        <p:spPr>
          <a:xfrm>
            <a:off x="666750" y="4714875"/>
            <a:ext cx="5329237" cy="44672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5:notes"/>
          <p:cNvSpPr txBox="1">
            <a:spLocks noGrp="1"/>
          </p:cNvSpPr>
          <p:nvPr>
            <p:ph type="body" idx="1"/>
          </p:nvPr>
        </p:nvSpPr>
        <p:spPr>
          <a:xfrm>
            <a:off x="666750" y="4714875"/>
            <a:ext cx="5329237" cy="44672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124f093bf15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124f093bf15_0_44:notes"/>
          <p:cNvSpPr txBox="1">
            <a:spLocks noGrp="1"/>
          </p:cNvSpPr>
          <p:nvPr>
            <p:ph type="body" idx="1"/>
          </p:nvPr>
        </p:nvSpPr>
        <p:spPr>
          <a:xfrm>
            <a:off x="666750" y="4714875"/>
            <a:ext cx="5329200" cy="4467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g124f093bf15_0_44:notes"/>
          <p:cNvSpPr txBox="1">
            <a:spLocks noGrp="1"/>
          </p:cNvSpPr>
          <p:nvPr>
            <p:ph type="sldNum" idx="12"/>
          </p:nvPr>
        </p:nvSpPr>
        <p:spPr>
          <a:xfrm>
            <a:off x="3773487" y="9428162"/>
            <a:ext cx="2887800" cy="496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 sz="14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6:notes"/>
          <p:cNvSpPr txBox="1">
            <a:spLocks noGrp="1"/>
          </p:cNvSpPr>
          <p:nvPr>
            <p:ph type="body" idx="1"/>
          </p:nvPr>
        </p:nvSpPr>
        <p:spPr>
          <a:xfrm>
            <a:off x="666750" y="4714875"/>
            <a:ext cx="5329237" cy="44672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124f093bf15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124f093bf15_0_63:notes"/>
          <p:cNvSpPr txBox="1">
            <a:spLocks noGrp="1"/>
          </p:cNvSpPr>
          <p:nvPr>
            <p:ph type="body" idx="1"/>
          </p:nvPr>
        </p:nvSpPr>
        <p:spPr>
          <a:xfrm>
            <a:off x="666750" y="4714875"/>
            <a:ext cx="5329200" cy="4467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g124f093bf15_0_63:notes"/>
          <p:cNvSpPr txBox="1">
            <a:spLocks noGrp="1"/>
          </p:cNvSpPr>
          <p:nvPr>
            <p:ph type="sldNum" idx="12"/>
          </p:nvPr>
        </p:nvSpPr>
        <p:spPr>
          <a:xfrm>
            <a:off x="3773487" y="9428162"/>
            <a:ext cx="2887800" cy="496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 sz="14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>
            <a:spLocks noGrp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chemeClr val="lt2"/>
            </a:outerShdw>
          </a:effectLst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None/>
              <a:defRPr sz="2800"/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0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20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37719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9pPr>
          </a:lstStyle>
          <a:p>
            <a:endParaRPr/>
          </a:p>
        </p:txBody>
      </p:sp>
      <p:sp>
        <p:nvSpPr>
          <p:cNvPr id="149" name="Google Shape;149;p20"/>
          <p:cNvSpPr txBox="1">
            <a:spLocks noGrp="1"/>
          </p:cNvSpPr>
          <p:nvPr>
            <p:ph type="body" idx="2"/>
          </p:nvPr>
        </p:nvSpPr>
        <p:spPr>
          <a:xfrm>
            <a:off x="4610100" y="1828800"/>
            <a:ext cx="37719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9pPr>
          </a:lstStyle>
          <a:p>
            <a:endParaRPr/>
          </a:p>
        </p:txBody>
      </p:sp>
      <p:sp>
        <p:nvSpPr>
          <p:cNvPr id="150" name="Google Shape;150;p20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20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20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1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21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/>
            </a:lvl9pPr>
          </a:lstStyle>
          <a:p>
            <a:endParaRPr/>
          </a:p>
        </p:txBody>
      </p:sp>
      <p:sp>
        <p:nvSpPr>
          <p:cNvPr id="156" name="Google Shape;156;p21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21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21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99" name="Google Shape;99;p12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2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2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3"/>
          <p:cNvSpPr txBox="1">
            <a:spLocks noGrp="1"/>
          </p:cNvSpPr>
          <p:nvPr>
            <p:ph type="title"/>
          </p:nvPr>
        </p:nvSpPr>
        <p:spPr>
          <a:xfrm rot="5400000">
            <a:off x="4752975" y="1857375"/>
            <a:ext cx="5334000" cy="1924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3"/>
          <p:cNvSpPr txBox="1">
            <a:spLocks noGrp="1"/>
          </p:cNvSpPr>
          <p:nvPr>
            <p:ph type="body" idx="1"/>
          </p:nvPr>
        </p:nvSpPr>
        <p:spPr>
          <a:xfrm rot="5400000">
            <a:off x="828675" y="9525"/>
            <a:ext cx="5334000" cy="561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05" name="Google Shape;105;p13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3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3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4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4"/>
          <p:cNvSpPr txBox="1">
            <a:spLocks noGrp="1"/>
          </p:cNvSpPr>
          <p:nvPr>
            <p:ph type="body" idx="1"/>
          </p:nvPr>
        </p:nvSpPr>
        <p:spPr>
          <a:xfrm rot="5400000">
            <a:off x="2705100" y="-190500"/>
            <a:ext cx="3657600" cy="769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11" name="Google Shape;111;p14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14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4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17" name="Google Shape;117;p15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c Sans MS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c Sans MS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9pPr>
          </a:lstStyle>
          <a:p>
            <a:endParaRPr/>
          </a:p>
        </p:txBody>
      </p:sp>
      <p:sp>
        <p:nvSpPr>
          <p:cNvPr id="118" name="Google Shape;118;p15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15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15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/>
            </a:lvl9pPr>
          </a:lstStyle>
          <a:p>
            <a:endParaRPr/>
          </a:p>
        </p:txBody>
      </p:sp>
      <p:sp>
        <p:nvSpPr>
          <p:cNvPr id="124" name="Google Shape;124;p1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c Sans MS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c Sans MS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9pPr>
          </a:lstStyle>
          <a:p>
            <a:endParaRPr/>
          </a:p>
        </p:txBody>
      </p:sp>
      <p:sp>
        <p:nvSpPr>
          <p:cNvPr id="125" name="Google Shape;125;p16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6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16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7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7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8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18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18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18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1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 b="1"/>
            </a:lvl9pPr>
          </a:lstStyle>
          <a:p>
            <a:endParaRPr/>
          </a:p>
        </p:txBody>
      </p:sp>
      <p:sp>
        <p:nvSpPr>
          <p:cNvPr id="140" name="Google Shape;140;p1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9pPr>
          </a:lstStyle>
          <a:p>
            <a:endParaRPr/>
          </a:p>
        </p:txBody>
      </p:sp>
      <p:sp>
        <p:nvSpPr>
          <p:cNvPr id="141" name="Google Shape;141;p1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 b="1"/>
            </a:lvl9pPr>
          </a:lstStyle>
          <a:p>
            <a:endParaRPr/>
          </a:p>
        </p:txBody>
      </p:sp>
      <p:sp>
        <p:nvSpPr>
          <p:cNvPr id="142" name="Google Shape;142;p1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9pPr>
          </a:lstStyle>
          <a:p>
            <a:endParaRPr/>
          </a:p>
        </p:txBody>
      </p:sp>
      <p:sp>
        <p:nvSpPr>
          <p:cNvPr id="143" name="Google Shape;143;p19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19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19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/>
          <p:nvPr/>
        </p:nvSpPr>
        <p:spPr>
          <a:xfrm>
            <a:off x="20637" y="12700"/>
            <a:ext cx="8896350" cy="6780212"/>
          </a:xfrm>
          <a:custGeom>
            <a:avLst/>
            <a:gdLst/>
            <a:ahLst/>
            <a:cxnLst/>
            <a:rect l="l" t="t" r="r" b="b"/>
            <a:pathLst>
              <a:path w="3985" h="3619" extrusionOk="0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pSp>
        <p:nvGrpSpPr>
          <p:cNvPr id="11" name="Google Shape;11;p9"/>
          <p:cNvGrpSpPr/>
          <p:nvPr/>
        </p:nvGrpSpPr>
        <p:grpSpPr>
          <a:xfrm>
            <a:off x="195262" y="234950"/>
            <a:ext cx="3787775" cy="1778000"/>
            <a:chOff x="123" y="148"/>
            <a:chExt cx="2386" cy="1120"/>
          </a:xfrm>
        </p:grpSpPr>
        <p:sp>
          <p:nvSpPr>
            <p:cNvPr id="12" name="Google Shape;12;p9"/>
            <p:cNvSpPr/>
            <p:nvPr/>
          </p:nvSpPr>
          <p:spPr>
            <a:xfrm>
              <a:off x="177" y="177"/>
              <a:ext cx="2250" cy="1017"/>
            </a:xfrm>
            <a:custGeom>
              <a:avLst/>
              <a:gdLst/>
              <a:ahLst/>
              <a:cxnLst/>
              <a:rect l="l" t="t" r="r" b="b"/>
              <a:pathLst>
                <a:path w="794" h="414" extrusionOk="0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13" name="Google Shape;13;p9"/>
            <p:cNvSpPr/>
            <p:nvPr/>
          </p:nvSpPr>
          <p:spPr>
            <a:xfrm>
              <a:off x="166" y="261"/>
              <a:ext cx="2244" cy="1007"/>
            </a:xfrm>
            <a:custGeom>
              <a:avLst/>
              <a:gdLst/>
              <a:ahLst/>
              <a:cxnLst/>
              <a:rect l="l" t="t" r="r" b="b"/>
              <a:pathLst>
                <a:path w="1586" h="821" extrusionOk="0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14" name="Google Shape;14;p9"/>
            <p:cNvSpPr/>
            <p:nvPr/>
          </p:nvSpPr>
          <p:spPr>
            <a:xfrm>
              <a:off x="474" y="344"/>
              <a:ext cx="1488" cy="919"/>
            </a:xfrm>
            <a:custGeom>
              <a:avLst/>
              <a:gdLst/>
              <a:ahLst/>
              <a:cxnLst/>
              <a:rect l="l" t="t" r="r" b="b"/>
              <a:pathLst>
                <a:path w="1049" h="747" extrusionOk="0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grpSp>
          <p:nvGrpSpPr>
            <p:cNvPr id="15" name="Google Shape;15;p9"/>
            <p:cNvGrpSpPr/>
            <p:nvPr/>
          </p:nvGrpSpPr>
          <p:grpSpPr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6" name="Google Shape;16;p9"/>
              <p:cNvSpPr/>
              <p:nvPr/>
            </p:nvSpPr>
            <p:spPr>
              <a:xfrm>
                <a:off x="2005" y="934"/>
                <a:ext cx="212" cy="214"/>
              </a:xfrm>
              <a:custGeom>
                <a:avLst/>
                <a:gdLst/>
                <a:ahLst/>
                <a:cxnLst/>
                <a:rect l="l" t="t" r="r" b="b"/>
                <a:pathLst>
                  <a:path w="150" h="173" extrusionOk="0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17" name="Google Shape;17;p9"/>
              <p:cNvSpPr/>
              <p:nvPr/>
            </p:nvSpPr>
            <p:spPr>
              <a:xfrm>
                <a:off x="123" y="148"/>
                <a:ext cx="2386" cy="1081"/>
              </a:xfrm>
              <a:custGeom>
                <a:avLst/>
                <a:gdLst/>
                <a:ahLst/>
                <a:cxnLst/>
                <a:rect l="l" t="t" r="r" b="b"/>
                <a:pathLst>
                  <a:path w="1684" h="880" extrusionOk="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18" name="Google Shape;18;p9"/>
              <p:cNvSpPr/>
              <p:nvPr/>
            </p:nvSpPr>
            <p:spPr>
              <a:xfrm>
                <a:off x="324" y="158"/>
                <a:ext cx="1686" cy="614"/>
              </a:xfrm>
              <a:custGeom>
                <a:avLst/>
                <a:gdLst/>
                <a:ahLst/>
                <a:cxnLst/>
                <a:rect l="l" t="t" r="r" b="b"/>
                <a:pathLst>
                  <a:path w="1190" h="500" extrusionOk="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19" name="Google Shape;19;p9"/>
              <p:cNvSpPr/>
              <p:nvPr/>
            </p:nvSpPr>
            <p:spPr>
              <a:xfrm>
                <a:off x="409" y="251"/>
                <a:ext cx="227" cy="410"/>
              </a:xfrm>
              <a:custGeom>
                <a:avLst/>
                <a:gdLst/>
                <a:ahLst/>
                <a:cxnLst/>
                <a:rect l="l" t="t" r="r" b="b"/>
                <a:pathLst>
                  <a:path w="160" h="335" extrusionOk="0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20" name="Google Shape;20;p9"/>
              <p:cNvSpPr/>
              <p:nvPr/>
            </p:nvSpPr>
            <p:spPr>
              <a:xfrm>
                <a:off x="846" y="536"/>
                <a:ext cx="691" cy="364"/>
              </a:xfrm>
              <a:custGeom>
                <a:avLst/>
                <a:gdLst/>
                <a:ahLst/>
                <a:cxnLst/>
                <a:rect l="l" t="t" r="r" b="b"/>
                <a:pathLst>
                  <a:path w="489" h="296" extrusionOk="0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</p:grpSp>
      </p:grpSp>
      <p:grpSp>
        <p:nvGrpSpPr>
          <p:cNvPr id="21" name="Google Shape;21;p9"/>
          <p:cNvGrpSpPr/>
          <p:nvPr/>
        </p:nvGrpSpPr>
        <p:grpSpPr>
          <a:xfrm>
            <a:off x="7797642" y="4318434"/>
            <a:ext cx="979804" cy="1159594"/>
            <a:chOff x="4912" y="2720"/>
            <a:chExt cx="617" cy="730"/>
          </a:xfrm>
        </p:grpSpPr>
        <p:sp>
          <p:nvSpPr>
            <p:cNvPr id="22" name="Google Shape;22;p9"/>
            <p:cNvSpPr/>
            <p:nvPr/>
          </p:nvSpPr>
          <p:spPr>
            <a:xfrm rot="7320000">
              <a:off x="4909" y="2936"/>
              <a:ext cx="629" cy="293"/>
            </a:xfrm>
            <a:custGeom>
              <a:avLst/>
              <a:gdLst/>
              <a:ahLst/>
              <a:cxnLst/>
              <a:rect l="l" t="t" r="r" b="b"/>
              <a:pathLst>
                <a:path w="794" h="414" extrusionOk="0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23" name="Google Shape;23;p9"/>
            <p:cNvSpPr/>
            <p:nvPr/>
          </p:nvSpPr>
          <p:spPr>
            <a:xfrm rot="7320000">
              <a:off x="4893" y="2922"/>
              <a:ext cx="627" cy="290"/>
            </a:xfrm>
            <a:custGeom>
              <a:avLst/>
              <a:gdLst/>
              <a:ahLst/>
              <a:cxnLst/>
              <a:rect l="l" t="t" r="r" b="b"/>
              <a:pathLst>
                <a:path w="1586" h="821" extrusionOk="0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24" name="Google Shape;24;p9"/>
            <p:cNvSpPr/>
            <p:nvPr/>
          </p:nvSpPr>
          <p:spPr>
            <a:xfrm rot="7320000">
              <a:off x="4999" y="2912"/>
              <a:ext cx="416" cy="265"/>
            </a:xfrm>
            <a:custGeom>
              <a:avLst/>
              <a:gdLst/>
              <a:ahLst/>
              <a:cxnLst/>
              <a:rect l="l" t="t" r="r" b="b"/>
              <a:pathLst>
                <a:path w="1049" h="747" extrusionOk="0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grpSp>
          <p:nvGrpSpPr>
            <p:cNvPr id="25" name="Google Shape;25;p9"/>
            <p:cNvGrpSpPr/>
            <p:nvPr/>
          </p:nvGrpSpPr>
          <p:grpSpPr>
            <a:xfrm>
              <a:off x="4912" y="2720"/>
              <a:ext cx="617" cy="730"/>
              <a:chOff x="4912" y="2720"/>
              <a:chExt cx="617" cy="730"/>
            </a:xfrm>
          </p:grpSpPr>
          <p:sp>
            <p:nvSpPr>
              <p:cNvPr id="26" name="Google Shape;26;p9"/>
              <p:cNvSpPr/>
              <p:nvPr/>
            </p:nvSpPr>
            <p:spPr>
              <a:xfrm rot="7320000">
                <a:off x="4987" y="3190"/>
                <a:ext cx="59" cy="61"/>
              </a:xfrm>
              <a:custGeom>
                <a:avLst/>
                <a:gdLst/>
                <a:ahLst/>
                <a:cxnLst/>
                <a:rect l="l" t="t" r="r" b="b"/>
                <a:pathLst>
                  <a:path w="150" h="173" extrusionOk="0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27" name="Google Shape;27;p9"/>
              <p:cNvSpPr/>
              <p:nvPr/>
            </p:nvSpPr>
            <p:spPr>
              <a:xfrm rot="7320000">
                <a:off x="4887" y="2930"/>
                <a:ext cx="667" cy="311"/>
              </a:xfrm>
              <a:custGeom>
                <a:avLst/>
                <a:gdLst/>
                <a:ahLst/>
                <a:cxnLst/>
                <a:rect l="l" t="t" r="r" b="b"/>
                <a:pathLst>
                  <a:path w="1684" h="880" extrusionOk="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28" name="Google Shape;28;p9"/>
              <p:cNvSpPr/>
              <p:nvPr/>
            </p:nvSpPr>
            <p:spPr>
              <a:xfrm rot="7320000">
                <a:off x="5062" y="2997"/>
                <a:ext cx="472" cy="176"/>
              </a:xfrm>
              <a:custGeom>
                <a:avLst/>
                <a:gdLst/>
                <a:ahLst/>
                <a:cxnLst/>
                <a:rect l="l" t="t" r="r" b="b"/>
                <a:pathLst>
                  <a:path w="1190" h="500" extrusionOk="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29" name="Google Shape;29;p9"/>
              <p:cNvSpPr/>
              <p:nvPr/>
            </p:nvSpPr>
            <p:spPr>
              <a:xfrm rot="7320000">
                <a:off x="5363" y="2873"/>
                <a:ext cx="63" cy="118"/>
              </a:xfrm>
              <a:custGeom>
                <a:avLst/>
                <a:gdLst/>
                <a:ahLst/>
                <a:cxnLst/>
                <a:rect l="l" t="t" r="r" b="b"/>
                <a:pathLst>
                  <a:path w="160" h="335" extrusionOk="0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30" name="Google Shape;30;p9"/>
              <p:cNvSpPr/>
              <p:nvPr/>
            </p:nvSpPr>
            <p:spPr>
              <a:xfrm rot="7320000">
                <a:off x="5136" y="2999"/>
                <a:ext cx="193" cy="104"/>
              </a:xfrm>
              <a:custGeom>
                <a:avLst/>
                <a:gdLst/>
                <a:ahLst/>
                <a:cxnLst/>
                <a:rect l="l" t="t" r="r" b="b"/>
                <a:pathLst>
                  <a:path w="489" h="296" extrusionOk="0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</p:grpSp>
      </p:grpSp>
      <p:sp>
        <p:nvSpPr>
          <p:cNvPr id="31" name="Google Shape;31;p9"/>
          <p:cNvSpPr/>
          <p:nvPr/>
        </p:nvSpPr>
        <p:spPr>
          <a:xfrm>
            <a:off x="901700" y="5054600"/>
            <a:ext cx="6807200" cy="728662"/>
          </a:xfrm>
          <a:custGeom>
            <a:avLst/>
            <a:gdLst/>
            <a:ahLst/>
            <a:cxnLst/>
            <a:rect l="l" t="t" r="r" b="b"/>
            <a:pathLst>
              <a:path w="4288" h="459" extrusionOk="0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2" name="Google Shape;32;p9"/>
          <p:cNvSpPr/>
          <p:nvPr/>
        </p:nvSpPr>
        <p:spPr>
          <a:xfrm>
            <a:off x="4076700" y="1930400"/>
            <a:ext cx="889000" cy="381000"/>
          </a:xfrm>
          <a:custGeom>
            <a:avLst/>
            <a:gdLst/>
            <a:ahLst/>
            <a:cxnLst/>
            <a:rect l="l" t="t" r="r" b="b"/>
            <a:pathLst>
              <a:path w="560" h="240" extrusionOk="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3" name="Google Shape;33;p9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  <a:defRPr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–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/>
          <p:nvPr/>
        </p:nvSpPr>
        <p:spPr>
          <a:xfrm rot="-3180000">
            <a:off x="7777956" y="-15081"/>
            <a:ext cx="1162050" cy="2084387"/>
          </a:xfrm>
          <a:custGeom>
            <a:avLst/>
            <a:gdLst/>
            <a:ahLst/>
            <a:cxnLst/>
            <a:rect l="l" t="t" r="r" b="b"/>
            <a:pathLst>
              <a:path w="2903" h="3686" extrusionOk="0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6" name="Google Shape;46;p11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  <a:defRPr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–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11"/>
          <p:cNvSpPr/>
          <p:nvPr/>
        </p:nvSpPr>
        <p:spPr>
          <a:xfrm rot="-3180000">
            <a:off x="7865268" y="24606"/>
            <a:ext cx="1165225" cy="2097087"/>
          </a:xfrm>
          <a:custGeom>
            <a:avLst/>
            <a:gdLst/>
            <a:ahLst/>
            <a:cxnLst/>
            <a:rect l="l" t="t" r="r" b="b"/>
            <a:pathLst>
              <a:path w="2911" h="3703" extrusionOk="0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2" name="Google Shape;52;p11"/>
          <p:cNvSpPr/>
          <p:nvPr/>
        </p:nvSpPr>
        <p:spPr>
          <a:xfrm rot="-3180000">
            <a:off x="7831137" y="192087"/>
            <a:ext cx="1025525" cy="1571625"/>
          </a:xfrm>
          <a:custGeom>
            <a:avLst/>
            <a:gdLst/>
            <a:ahLst/>
            <a:cxnLst/>
            <a:rect l="l" t="t" r="r" b="b"/>
            <a:pathLst>
              <a:path w="2561" h="2777" extrusionOk="0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pSp>
        <p:nvGrpSpPr>
          <p:cNvPr id="53" name="Google Shape;53;p11"/>
          <p:cNvGrpSpPr/>
          <p:nvPr/>
        </p:nvGrpSpPr>
        <p:grpSpPr>
          <a:xfrm>
            <a:off x="7937" y="5540375"/>
            <a:ext cx="1784350" cy="1246187"/>
            <a:chOff x="5" y="3490"/>
            <a:chExt cx="1124" cy="785"/>
          </a:xfrm>
        </p:grpSpPr>
        <p:sp>
          <p:nvSpPr>
            <p:cNvPr id="54" name="Google Shape;54;p11"/>
            <p:cNvSpPr/>
            <p:nvPr/>
          </p:nvSpPr>
          <p:spPr>
            <a:xfrm>
              <a:off x="24" y="3505"/>
              <a:ext cx="1089" cy="649"/>
            </a:xfrm>
            <a:custGeom>
              <a:avLst/>
              <a:gdLst/>
              <a:ahLst/>
              <a:cxnLst/>
              <a:rect l="l" t="t" r="r" b="b"/>
              <a:pathLst>
                <a:path w="2177" h="1298" extrusionOk="0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55" name="Google Shape;55;p11"/>
            <p:cNvSpPr/>
            <p:nvPr/>
          </p:nvSpPr>
          <p:spPr>
            <a:xfrm>
              <a:off x="1022" y="3582"/>
              <a:ext cx="71" cy="129"/>
            </a:xfrm>
            <a:custGeom>
              <a:avLst/>
              <a:gdLst/>
              <a:ahLst/>
              <a:cxnLst/>
              <a:rect l="l" t="t" r="r" b="b"/>
              <a:pathLst>
                <a:path w="143" h="258" extrusionOk="0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56" name="Google Shape;56;p11"/>
            <p:cNvSpPr/>
            <p:nvPr/>
          </p:nvSpPr>
          <p:spPr>
            <a:xfrm>
              <a:off x="20" y="3774"/>
              <a:ext cx="792" cy="410"/>
            </a:xfrm>
            <a:custGeom>
              <a:avLst/>
              <a:gdLst/>
              <a:ahLst/>
              <a:cxnLst/>
              <a:rect l="l" t="t" r="r" b="b"/>
              <a:pathLst>
                <a:path w="1586" h="821" extrusionOk="0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57" name="Google Shape;57;p11"/>
            <p:cNvSpPr/>
            <p:nvPr/>
          </p:nvSpPr>
          <p:spPr>
            <a:xfrm>
              <a:off x="129" y="3808"/>
              <a:ext cx="525" cy="374"/>
            </a:xfrm>
            <a:custGeom>
              <a:avLst/>
              <a:gdLst/>
              <a:ahLst/>
              <a:cxnLst/>
              <a:rect l="l" t="t" r="r" b="b"/>
              <a:pathLst>
                <a:path w="1049" h="747" extrusionOk="0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58" name="Google Shape;58;p11"/>
            <p:cNvSpPr/>
            <p:nvPr/>
          </p:nvSpPr>
          <p:spPr>
            <a:xfrm>
              <a:off x="485" y="3532"/>
              <a:ext cx="135" cy="121"/>
            </a:xfrm>
            <a:custGeom>
              <a:avLst/>
              <a:gdLst/>
              <a:ahLst/>
              <a:cxnLst/>
              <a:rect l="l" t="t" r="r" b="b"/>
              <a:pathLst>
                <a:path w="272" h="241" extrusionOk="0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59" name="Google Shape;59;p11"/>
            <p:cNvSpPr/>
            <p:nvPr/>
          </p:nvSpPr>
          <p:spPr>
            <a:xfrm>
              <a:off x="641" y="4163"/>
              <a:ext cx="76" cy="112"/>
            </a:xfrm>
            <a:custGeom>
              <a:avLst/>
              <a:gdLst/>
              <a:ahLst/>
              <a:cxnLst/>
              <a:rect l="l" t="t" r="r" b="b"/>
              <a:pathLst>
                <a:path w="152" h="224" extrusionOk="0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60" name="Google Shape;60;p11"/>
            <p:cNvSpPr/>
            <p:nvPr/>
          </p:nvSpPr>
          <p:spPr>
            <a:xfrm>
              <a:off x="504" y="3607"/>
              <a:ext cx="193" cy="383"/>
            </a:xfrm>
            <a:custGeom>
              <a:avLst/>
              <a:gdLst/>
              <a:ahLst/>
              <a:cxnLst/>
              <a:rect l="l" t="t" r="r" b="b"/>
              <a:pathLst>
                <a:path w="386" h="764" extrusionOk="0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61" name="Google Shape;61;p11"/>
            <p:cNvSpPr/>
            <p:nvPr/>
          </p:nvSpPr>
          <p:spPr>
            <a:xfrm>
              <a:off x="668" y="3590"/>
              <a:ext cx="364" cy="174"/>
            </a:xfrm>
            <a:custGeom>
              <a:avLst/>
              <a:gdLst/>
              <a:ahLst/>
              <a:cxnLst/>
              <a:rect l="l" t="t" r="r" b="b"/>
              <a:pathLst>
                <a:path w="728" h="348" extrusionOk="0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62" name="Google Shape;62;p11"/>
            <p:cNvSpPr/>
            <p:nvPr/>
          </p:nvSpPr>
          <p:spPr>
            <a:xfrm>
              <a:off x="347" y="3693"/>
              <a:ext cx="156" cy="67"/>
            </a:xfrm>
            <a:custGeom>
              <a:avLst/>
              <a:gdLst/>
              <a:ahLst/>
              <a:cxnLst/>
              <a:rect l="l" t="t" r="r" b="b"/>
              <a:pathLst>
                <a:path w="312" h="135" extrusionOk="0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grpSp>
          <p:nvGrpSpPr>
            <p:cNvPr id="63" name="Google Shape;63;p11"/>
            <p:cNvGrpSpPr/>
            <p:nvPr/>
          </p:nvGrpSpPr>
          <p:grpSpPr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64" name="Google Shape;64;p11"/>
              <p:cNvGrpSpPr/>
              <p:nvPr/>
            </p:nvGrpSpPr>
            <p:grpSpPr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65" name="Google Shape;65;p11"/>
                <p:cNvSpPr/>
                <p:nvPr/>
              </p:nvSpPr>
              <p:spPr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3" h="175" extrusionOk="0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66" name="Google Shape;66;p11"/>
                <p:cNvSpPr/>
                <p:nvPr/>
              </p:nvSpPr>
              <p:spPr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0" h="266" extrusionOk="0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67" name="Google Shape;67;p11"/>
                <p:cNvSpPr/>
                <p:nvPr/>
              </p:nvSpPr>
              <p:spPr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" h="234" extrusionOk="0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  <p:sp>
            <p:nvSpPr>
              <p:cNvPr id="68" name="Google Shape;68;p11"/>
              <p:cNvSpPr/>
              <p:nvPr/>
            </p:nvSpPr>
            <p:spPr>
              <a:xfrm>
                <a:off x="76" y="3732"/>
                <a:ext cx="595" cy="250"/>
              </a:xfrm>
              <a:custGeom>
                <a:avLst/>
                <a:gdLst/>
                <a:ahLst/>
                <a:cxnLst/>
                <a:rect l="l" t="t" r="r" b="b"/>
                <a:pathLst>
                  <a:path w="1190" h="500" extrusionOk="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69" name="Google Shape;69;p11"/>
              <p:cNvSpPr/>
              <p:nvPr/>
            </p:nvSpPr>
            <p:spPr>
              <a:xfrm>
                <a:off x="260" y="3886"/>
                <a:ext cx="244" cy="148"/>
              </a:xfrm>
              <a:custGeom>
                <a:avLst/>
                <a:gdLst/>
                <a:ahLst/>
                <a:cxnLst/>
                <a:rect l="l" t="t" r="r" b="b"/>
                <a:pathLst>
                  <a:path w="489" h="296" extrusionOk="0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70" name="Google Shape;70;p11"/>
              <p:cNvSpPr/>
              <p:nvPr/>
            </p:nvSpPr>
            <p:spPr>
              <a:xfrm>
                <a:off x="565" y="3680"/>
                <a:ext cx="107" cy="238"/>
              </a:xfrm>
              <a:custGeom>
                <a:avLst/>
                <a:gdLst/>
                <a:ahLst/>
                <a:cxnLst/>
                <a:rect l="l" t="t" r="r" b="b"/>
                <a:pathLst>
                  <a:path w="213" h="478" extrusionOk="0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grpSp>
            <p:nvGrpSpPr>
              <p:cNvPr id="71" name="Google Shape;71;p11"/>
              <p:cNvGrpSpPr/>
              <p:nvPr/>
            </p:nvGrpSpPr>
            <p:grpSpPr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72" name="Google Shape;72;p11"/>
                <p:cNvSpPr/>
                <p:nvPr/>
              </p:nvSpPr>
              <p:spPr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0" h="173" extrusionOk="0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73" name="Google Shape;73;p11"/>
                <p:cNvSpPr/>
                <p:nvPr/>
              </p:nvSpPr>
              <p:spPr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84" h="880" extrusionOk="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74" name="Google Shape;74;p11"/>
                <p:cNvSpPr/>
                <p:nvPr/>
              </p:nvSpPr>
              <p:spPr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0" h="335" extrusionOk="0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75" name="Google Shape;75;p11"/>
                <p:cNvSpPr/>
                <p:nvPr/>
              </p:nvSpPr>
              <p:spPr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2" h="1188" extrusionOk="0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76" name="Google Shape;76;p11"/>
                <p:cNvSpPr/>
                <p:nvPr/>
              </p:nvSpPr>
              <p:spPr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2" h="504" extrusionOk="0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77" name="Google Shape;77;p11"/>
                <p:cNvSpPr/>
                <p:nvPr/>
              </p:nvSpPr>
              <p:spPr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0" h="269" extrusionOk="0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78" name="Google Shape;78;p11"/>
                <p:cNvSpPr/>
                <p:nvPr/>
              </p:nvSpPr>
              <p:spPr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1" h="424" extrusionOk="0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79" name="Google Shape;79;p11"/>
                <p:cNvSpPr/>
                <p:nvPr/>
              </p:nvSpPr>
              <p:spPr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8" h="173" extrusionOk="0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</p:grpSp>
      </p:grpSp>
      <p:grpSp>
        <p:nvGrpSpPr>
          <p:cNvPr id="80" name="Google Shape;80;p11"/>
          <p:cNvGrpSpPr/>
          <p:nvPr/>
        </p:nvGrpSpPr>
        <p:grpSpPr>
          <a:xfrm>
            <a:off x="8680450" y="2116137"/>
            <a:ext cx="385762" cy="4308475"/>
            <a:chOff x="5468" y="1333"/>
            <a:chExt cx="243" cy="2714"/>
          </a:xfrm>
        </p:grpSpPr>
        <p:sp>
          <p:nvSpPr>
            <p:cNvPr id="81" name="Google Shape;81;p11"/>
            <p:cNvSpPr/>
            <p:nvPr/>
          </p:nvSpPr>
          <p:spPr>
            <a:xfrm flipH="1">
              <a:off x="5468" y="2620"/>
              <a:ext cx="205" cy="1427"/>
            </a:xfrm>
            <a:custGeom>
              <a:avLst/>
              <a:gdLst/>
              <a:ahLst/>
              <a:cxnLst/>
              <a:rect l="l" t="t" r="r" b="b"/>
              <a:pathLst>
                <a:path w="772" h="3266" extrusionOk="0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82" name="Google Shape;82;p11"/>
            <p:cNvSpPr/>
            <p:nvPr/>
          </p:nvSpPr>
          <p:spPr>
            <a:xfrm flipH="1">
              <a:off x="5506" y="1333"/>
              <a:ext cx="205" cy="1633"/>
            </a:xfrm>
            <a:custGeom>
              <a:avLst/>
              <a:gdLst/>
              <a:ahLst/>
              <a:cxnLst/>
              <a:rect l="l" t="t" r="r" b="b"/>
              <a:pathLst>
                <a:path w="772" h="3266" extrusionOk="0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</p:grpSp>
      <p:grpSp>
        <p:nvGrpSpPr>
          <p:cNvPr id="83" name="Google Shape;83;p11"/>
          <p:cNvGrpSpPr/>
          <p:nvPr/>
        </p:nvGrpSpPr>
        <p:grpSpPr>
          <a:xfrm>
            <a:off x="7171101" y="-85888"/>
            <a:ext cx="2428148" cy="2245051"/>
            <a:chOff x="4517" y="-54"/>
            <a:chExt cx="1530" cy="1414"/>
          </a:xfrm>
        </p:grpSpPr>
        <p:grpSp>
          <p:nvGrpSpPr>
            <p:cNvPr id="84" name="Google Shape;84;p11"/>
            <p:cNvGrpSpPr/>
            <p:nvPr/>
          </p:nvGrpSpPr>
          <p:grpSpPr>
            <a:xfrm>
              <a:off x="4517" y="-54"/>
              <a:ext cx="1530" cy="1414"/>
              <a:chOff x="4517" y="-54"/>
              <a:chExt cx="1530" cy="1414"/>
            </a:xfrm>
          </p:grpSpPr>
          <p:sp>
            <p:nvSpPr>
              <p:cNvPr id="85" name="Google Shape;85;p11"/>
              <p:cNvSpPr/>
              <p:nvPr/>
            </p:nvSpPr>
            <p:spPr>
              <a:xfrm rot="-3180000">
                <a:off x="5430" y="1086"/>
                <a:ext cx="62" cy="288"/>
              </a:xfrm>
              <a:custGeom>
                <a:avLst/>
                <a:gdLst/>
                <a:ahLst/>
                <a:cxnLst/>
                <a:rect l="l" t="t" r="r" b="b"/>
                <a:pathLst>
                  <a:path w="245" h="806" extrusionOk="0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grpSp>
            <p:nvGrpSpPr>
              <p:cNvPr id="86" name="Google Shape;86;p11"/>
              <p:cNvGrpSpPr/>
              <p:nvPr/>
            </p:nvGrpSpPr>
            <p:grpSpPr>
              <a:xfrm>
                <a:off x="4517" y="-54"/>
                <a:ext cx="1530" cy="1414"/>
                <a:chOff x="4517" y="-54"/>
                <a:chExt cx="1530" cy="1414"/>
              </a:xfrm>
            </p:grpSpPr>
            <p:sp>
              <p:nvSpPr>
                <p:cNvPr id="87" name="Google Shape;87;p11"/>
                <p:cNvSpPr/>
                <p:nvPr/>
              </p:nvSpPr>
              <p:spPr>
                <a:xfrm rot="-3180000">
                  <a:off x="4966" y="71"/>
                  <a:ext cx="153" cy="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4" h="349" extrusionOk="0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88" name="Google Shape;88;p11"/>
                <p:cNvSpPr/>
                <p:nvPr/>
              </p:nvSpPr>
              <p:spPr>
                <a:xfrm rot="-3180000">
                  <a:off x="5048" y="331"/>
                  <a:ext cx="269" cy="4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64" h="1230" extrusionOk="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89" name="Google Shape;89;p11"/>
                <p:cNvSpPr/>
                <p:nvPr/>
              </p:nvSpPr>
              <p:spPr>
                <a:xfrm rot="-3180000">
                  <a:off x="4858" y="181"/>
                  <a:ext cx="505" cy="8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02" h="2521" extrusionOk="0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90" name="Google Shape;90;p11"/>
                <p:cNvSpPr/>
                <p:nvPr/>
              </p:nvSpPr>
              <p:spPr>
                <a:xfrm rot="-3180000">
                  <a:off x="4903" y="-19"/>
                  <a:ext cx="758" cy="13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" h="3771" extrusionOk="0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91" name="Google Shape;91;p11"/>
                <p:cNvSpPr/>
                <p:nvPr/>
              </p:nvSpPr>
              <p:spPr>
                <a:xfrm rot="-3180000">
                  <a:off x="5297" y="896"/>
                  <a:ext cx="169" cy="1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3" h="342" extrusionOk="0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92" name="Google Shape;92;p11"/>
                <p:cNvSpPr/>
                <p:nvPr/>
              </p:nvSpPr>
              <p:spPr>
                <a:xfrm rot="-3180000">
                  <a:off x="5253" y="805"/>
                  <a:ext cx="181" cy="1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6" h="403" extrusionOk="0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93" name="Google Shape;93;p11"/>
                <p:cNvSpPr/>
                <p:nvPr/>
              </p:nvSpPr>
              <p:spPr>
                <a:xfrm rot="-3180000">
                  <a:off x="4985" y="210"/>
                  <a:ext cx="181" cy="1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7" h="411" extrusionOk="0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94" name="Google Shape;94;p11"/>
                <p:cNvSpPr/>
                <p:nvPr/>
              </p:nvSpPr>
              <p:spPr>
                <a:xfrm rot="-3180000">
                  <a:off x="4948" y="141"/>
                  <a:ext cx="179" cy="1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9" h="386" extrusionOk="0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</p:grpSp>
        <p:cxnSp>
          <p:nvCxnSpPr>
            <p:cNvPr id="95" name="Google Shape;95;p11"/>
            <p:cNvCxnSpPr/>
            <p:nvPr/>
          </p:nvCxnSpPr>
          <p:spPr>
            <a:xfrm>
              <a:off x="4870" y="84"/>
              <a:ext cx="42" cy="96"/>
            </a:xfrm>
            <a:prstGeom prst="straightConnector1">
              <a:avLst/>
            </a:prstGeom>
            <a:noFill/>
            <a:ln w="38100" cap="flat" cmpd="sng">
              <a:solidFill>
                <a:schemeClr val="accent2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"/>
          <p:cNvSpPr txBox="1">
            <a:spLocks noGrp="1"/>
          </p:cNvSpPr>
          <p:nvPr>
            <p:ph type="ctrTitle"/>
          </p:nvPr>
        </p:nvSpPr>
        <p:spPr>
          <a:xfrm>
            <a:off x="684212" y="476250"/>
            <a:ext cx="7772400" cy="4465637"/>
          </a:xfrm>
          <a:prstGeom prst="rect">
            <a:avLst/>
          </a:prstGeom>
          <a:noFill/>
          <a:ln>
            <a:noFill/>
          </a:ln>
          <a:effectLst>
            <a:outerShdw blurRad="63500" dist="45790" dir="2021404">
              <a:schemeClr val="lt2"/>
            </a:outerShdw>
          </a:effectLst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Calibri"/>
              <a:buNone/>
            </a:pPr>
            <a:r>
              <a:rPr lang="en-US" sz="9600" b="1" i="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SATs Information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"/>
          <p:cNvSpPr txBox="1">
            <a:spLocks noGrp="1"/>
          </p:cNvSpPr>
          <p:nvPr>
            <p:ph type="title"/>
          </p:nvPr>
        </p:nvSpPr>
        <p:spPr>
          <a:xfrm>
            <a:off x="688975" y="404812"/>
            <a:ext cx="6870700" cy="771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4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SATs?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3"/>
          <p:cNvSpPr txBox="1">
            <a:spLocks noGrp="1"/>
          </p:cNvSpPr>
          <p:nvPr>
            <p:ph type="body" idx="1"/>
          </p:nvPr>
        </p:nvSpPr>
        <p:spPr>
          <a:xfrm>
            <a:off x="688975" y="1189037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lang="en-US" sz="320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Standard Assessment Tests. </a:t>
            </a:r>
            <a:endParaRPr sz="320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Mandatory KS2 tests.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lang="en-US" sz="320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Take place in classrooms with staff they are used to working with.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lang="en-US" sz="320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children will work in other places around the school, depending on individual needs. 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4"/>
          <p:cNvSpPr txBox="1">
            <a:spLocks noGrp="1"/>
          </p:cNvSpPr>
          <p:nvPr>
            <p:ph type="title"/>
          </p:nvPr>
        </p:nvSpPr>
        <p:spPr>
          <a:xfrm>
            <a:off x="919162" y="333375"/>
            <a:ext cx="6870700" cy="801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SATs Timetable</a:t>
            </a:r>
            <a:endParaRPr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A504489-F50A-4418-9896-63892490A7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352" y="2014537"/>
            <a:ext cx="7051450" cy="323691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5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4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SATs Breakfast</a:t>
            </a:r>
            <a:br>
              <a:rPr lang="en-US" sz="4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5"/>
          <p:cNvSpPr txBox="1">
            <a:spLocks noGrp="1"/>
          </p:cNvSpPr>
          <p:nvPr>
            <p:ph type="body" idx="1"/>
          </p:nvPr>
        </p:nvSpPr>
        <p:spPr>
          <a:xfrm>
            <a:off x="685800" y="1094012"/>
            <a:ext cx="7696200" cy="43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The children a</a:t>
            </a:r>
            <a:r>
              <a:rPr lang="en-US" sz="28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rrive at school from 8.15am 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(Monday 13</a:t>
            </a:r>
            <a:r>
              <a:rPr lang="en-US" sz="2800" i="0" u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28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Thursday 16</a:t>
            </a:r>
            <a:r>
              <a:rPr lang="en-US" sz="2800" i="0" u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28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May)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There will be a </a:t>
            </a:r>
            <a:r>
              <a:rPr lang="en-US" sz="28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selection of cereals, pastries, fruit, toast and a selection of drinks.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There is n</a:t>
            </a:r>
            <a:r>
              <a:rPr lang="en-US" sz="28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charge. Children are free to come on all or any of the mornings.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rPr lang="en-US" sz="2800" b="1" i="0" u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Parent helpers are needed please! </a:t>
            </a:r>
            <a:endParaRPr sz="2800" b="1" i="0" u="none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rPr lang="en-US" sz="2800" b="1" i="0" u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Please  complete volunteer form and return to class teacher.</a:t>
            </a:r>
            <a:endParaRPr b="1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431A68F-9BAA-4AE4-824B-9676913BCF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483" y="1198485"/>
            <a:ext cx="6649142" cy="417361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6"/>
          <p:cNvSpPr txBox="1">
            <a:spLocks noGrp="1"/>
          </p:cNvSpPr>
          <p:nvPr>
            <p:ph type="title"/>
          </p:nvPr>
        </p:nvSpPr>
        <p:spPr>
          <a:xfrm>
            <a:off x="719137" y="333375"/>
            <a:ext cx="6870700" cy="771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4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Reminders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Google Shape;232;p6"/>
          <p:cNvSpPr txBox="1">
            <a:spLocks noGrp="1"/>
          </p:cNvSpPr>
          <p:nvPr>
            <p:ph type="body" idx="1"/>
          </p:nvPr>
        </p:nvSpPr>
        <p:spPr>
          <a:xfrm>
            <a:off x="785800" y="1104900"/>
            <a:ext cx="76962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Char char="•"/>
            </a:pPr>
            <a:r>
              <a:rPr lang="en-US" sz="30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Please ensure your children have a restful weekend and sleep well before and during SATs week.</a:t>
            </a:r>
            <a:endParaRPr sz="3000" dirty="0"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Char char="•"/>
            </a:pPr>
            <a:r>
              <a:rPr lang="en-US" sz="30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Please don’t plan any holidays or medical appointments if possible, between 13-16</a:t>
            </a:r>
            <a:r>
              <a:rPr lang="en-US" sz="3000" i="0" u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30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May.</a:t>
            </a:r>
            <a:endParaRPr sz="3000" dirty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Calibri"/>
              <a:buChar char="•"/>
            </a:pP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We begin the tests as soon as possible each day. Equipment for the tests will be provided.</a:t>
            </a:r>
            <a:endParaRPr sz="300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124f093bf15_0_63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600" cy="763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latin typeface="Calibri"/>
                <a:ea typeface="Calibri"/>
                <a:cs typeface="Calibri"/>
                <a:sym typeface="Calibri"/>
              </a:rPr>
              <a:t>               Summer Dates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g124f093bf15_0_63"/>
          <p:cNvSpPr txBox="1">
            <a:spLocks noGrp="1"/>
          </p:cNvSpPr>
          <p:nvPr>
            <p:ph type="body" idx="1"/>
          </p:nvPr>
        </p:nvSpPr>
        <p:spPr>
          <a:xfrm>
            <a:off x="685800" y="1262325"/>
            <a:ext cx="7696200" cy="4224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2800" b="1" dirty="0">
                <a:latin typeface="Calibri"/>
                <a:ea typeface="Calibri"/>
                <a:cs typeface="Calibri"/>
                <a:sym typeface="Calibri"/>
              </a:rPr>
              <a:t>Year 6 play</a:t>
            </a: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 - Matinee: </a:t>
            </a: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2pm - Tuesday 9</a:t>
            </a:r>
            <a:r>
              <a:rPr lang="en-US" sz="2800" baseline="30000" dirty="0"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 July 2024</a:t>
            </a:r>
            <a:endParaRPr sz="28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Evening performance: 7pm - Wednesday 10</a:t>
            </a:r>
            <a:r>
              <a:rPr lang="en-US" sz="2800" baseline="30000" dirty="0"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 July 2024</a:t>
            </a:r>
            <a:endParaRPr sz="28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2800" b="1" dirty="0">
                <a:latin typeface="Calibri"/>
                <a:ea typeface="Calibri"/>
                <a:cs typeface="Calibri"/>
                <a:sym typeface="Calibri"/>
              </a:rPr>
              <a:t>Year 6 Leavers Picnic</a:t>
            </a: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dirty="0">
                <a:latin typeface="Calibri"/>
                <a:ea typeface="Calibri"/>
                <a:cs typeface="Calibri"/>
                <a:sym typeface="Calibri"/>
              </a:rPr>
              <a:t>&amp; </a:t>
            </a:r>
            <a:r>
              <a:rPr lang="en-US" sz="2800" b="1">
                <a:latin typeface="Calibri"/>
                <a:ea typeface="Calibri"/>
                <a:cs typeface="Calibri"/>
                <a:sym typeface="Calibri"/>
              </a:rPr>
              <a:t>BOSCARS:</a:t>
            </a: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Thursday </a:t>
            </a: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18</a:t>
            </a:r>
            <a:r>
              <a:rPr lang="en-US" sz="2800" baseline="30000" dirty="0"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 July  1-3pm. Family afternoon on the field to celebrate Year 6 and say goodbye.</a:t>
            </a:r>
            <a:endParaRPr sz="28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2800" b="1" dirty="0">
                <a:latin typeface="Calibri"/>
                <a:ea typeface="Calibri"/>
                <a:cs typeface="Calibri"/>
                <a:sym typeface="Calibri"/>
              </a:rPr>
              <a:t>Year 6 Leavers Disco</a:t>
            </a: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 - Beach Party!</a:t>
            </a:r>
            <a:endParaRPr sz="28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Thursday </a:t>
            </a:r>
            <a:r>
              <a:rPr lang="en-US" sz="28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18</a:t>
            </a:r>
            <a:r>
              <a:rPr lang="en-US" sz="2800" baseline="300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28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July 7-9pm</a:t>
            </a:r>
            <a:endParaRPr sz="28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231</Words>
  <Application>Microsoft Office PowerPoint</Application>
  <PresentationFormat>On-screen Show (4:3)</PresentationFormat>
  <Paragraphs>29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Comic Sans MS</vt:lpstr>
      <vt:lpstr>1_Crayons</vt:lpstr>
      <vt:lpstr>Crayons</vt:lpstr>
      <vt:lpstr>SATs Information</vt:lpstr>
      <vt:lpstr>What are SATs?</vt:lpstr>
      <vt:lpstr>SATs Timetable</vt:lpstr>
      <vt:lpstr>SATs Breakfast </vt:lpstr>
      <vt:lpstr>PowerPoint Presentation</vt:lpstr>
      <vt:lpstr>Reminders</vt:lpstr>
      <vt:lpstr>               Summer Dates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Residential 2022</dc:title>
  <dc:creator>jguest</dc:creator>
  <cp:lastModifiedBy>User</cp:lastModifiedBy>
  <cp:revision>5</cp:revision>
  <dcterms:created xsi:type="dcterms:W3CDTF">2008-02-02T11:14:56Z</dcterms:created>
  <dcterms:modified xsi:type="dcterms:W3CDTF">2024-04-25T09:38:24Z</dcterms:modified>
</cp:coreProperties>
</file>