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4" r:id="rId7"/>
    <p:sldId id="261" r:id="rId8"/>
    <p:sldId id="262" r:id="rId9"/>
    <p:sldId id="263" r:id="rId10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j0SvJZiAh6faUXxzsNHAjNkvrR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6144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910" y="1"/>
            <a:ext cx="2946144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4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254" y="4714876"/>
            <a:ext cx="5437167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3"/>
            <a:ext cx="2946144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910" y="9428163"/>
            <a:ext cx="2946144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24f093bf15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24f093bf15_0_38:notes"/>
          <p:cNvSpPr txBox="1">
            <a:spLocks noGrp="1"/>
          </p:cNvSpPr>
          <p:nvPr>
            <p:ph type="body" idx="1"/>
          </p:nvPr>
        </p:nvSpPr>
        <p:spPr>
          <a:xfrm>
            <a:off x="680253" y="4714875"/>
            <a:ext cx="543713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124f093bf15_0_38:notes"/>
          <p:cNvSpPr txBox="1">
            <a:spLocks noGrp="1"/>
          </p:cNvSpPr>
          <p:nvPr>
            <p:ph type="sldNum" idx="12"/>
          </p:nvPr>
        </p:nvSpPr>
        <p:spPr>
          <a:xfrm>
            <a:off x="3849910" y="9428162"/>
            <a:ext cx="2946285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4f093bf1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24f093bf15_0_6:notes"/>
          <p:cNvSpPr txBox="1">
            <a:spLocks noGrp="1"/>
          </p:cNvSpPr>
          <p:nvPr>
            <p:ph type="body" idx="1"/>
          </p:nvPr>
        </p:nvSpPr>
        <p:spPr>
          <a:xfrm>
            <a:off x="680253" y="4714875"/>
            <a:ext cx="543713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g124f093bf15_0_6:notes"/>
          <p:cNvSpPr txBox="1">
            <a:spLocks noGrp="1"/>
          </p:cNvSpPr>
          <p:nvPr>
            <p:ph type="sldNum" idx="12"/>
          </p:nvPr>
        </p:nvSpPr>
        <p:spPr>
          <a:xfrm>
            <a:off x="3849910" y="9428162"/>
            <a:ext cx="2946285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24f093bf1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24f093bf15_0_15:notes"/>
          <p:cNvSpPr txBox="1">
            <a:spLocks noGrp="1"/>
          </p:cNvSpPr>
          <p:nvPr>
            <p:ph type="body" idx="1"/>
          </p:nvPr>
        </p:nvSpPr>
        <p:spPr>
          <a:xfrm>
            <a:off x="680253" y="4714875"/>
            <a:ext cx="543713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24f093bf15_0_15:notes"/>
          <p:cNvSpPr txBox="1">
            <a:spLocks noGrp="1"/>
          </p:cNvSpPr>
          <p:nvPr>
            <p:ph type="sldNum" idx="12"/>
          </p:nvPr>
        </p:nvSpPr>
        <p:spPr>
          <a:xfrm>
            <a:off x="3849910" y="9428162"/>
            <a:ext cx="2946285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:notes"/>
          <p:cNvSpPr txBox="1">
            <a:spLocks noGrp="1"/>
          </p:cNvSpPr>
          <p:nvPr>
            <p:ph type="body" idx="1"/>
          </p:nvPr>
        </p:nvSpPr>
        <p:spPr>
          <a:xfrm>
            <a:off x="680254" y="4714876"/>
            <a:ext cx="5437167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lt2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 sz="28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8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8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8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140" name="Google Shape;140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142" name="Google Shape;142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>
            <a:endParaRPr/>
          </a:p>
        </p:txBody>
      </p:sp>
      <p:sp>
        <p:nvSpPr>
          <p:cNvPr id="143" name="Google Shape;143;p19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9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9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>
            <a:endParaRPr/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2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>
            <a:endParaRPr/>
          </a:p>
        </p:txBody>
      </p:sp>
      <p:sp>
        <p:nvSpPr>
          <p:cNvPr id="150" name="Google Shape;150;p20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0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0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9pPr>
          </a:lstStyle>
          <a:p>
            <a:endParaRPr/>
          </a:p>
        </p:txBody>
      </p:sp>
      <p:sp>
        <p:nvSpPr>
          <p:cNvPr id="156" name="Google Shape;156;p21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1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1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>
            <a:off x="20637" y="12700"/>
            <a:ext cx="8896350" cy="6780212"/>
          </a:xfrm>
          <a:custGeom>
            <a:avLst/>
            <a:gdLst/>
            <a:ahLst/>
            <a:cxnLst/>
            <a:rect l="l" t="t" r="r" b="b"/>
            <a:pathLst>
              <a:path w="3985" h="3619" extrusionOk="0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1" name="Google Shape;11;p9"/>
          <p:cNvGrpSpPr/>
          <p:nvPr/>
        </p:nvGrpSpPr>
        <p:grpSpPr>
          <a:xfrm>
            <a:off x="195262" y="234950"/>
            <a:ext cx="3787775" cy="1778000"/>
            <a:chOff x="123" y="148"/>
            <a:chExt cx="2386" cy="1120"/>
          </a:xfrm>
        </p:grpSpPr>
        <p:sp>
          <p:nvSpPr>
            <p:cNvPr id="12" name="Google Shape;12;p9"/>
            <p:cNvSpPr/>
            <p:nvPr/>
          </p:nvSpPr>
          <p:spPr>
            <a:xfrm>
              <a:off x="177" y="177"/>
              <a:ext cx="2250" cy="1017"/>
            </a:xfrm>
            <a:custGeom>
              <a:avLst/>
              <a:gdLst/>
              <a:ahLst/>
              <a:cxnLst/>
              <a:rect l="l" t="t" r="r" b="b"/>
              <a:pathLst>
                <a:path w="794" h="414" extrusionOk="0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3" name="Google Shape;13;p9"/>
            <p:cNvSpPr/>
            <p:nvPr/>
          </p:nvSpPr>
          <p:spPr>
            <a:xfrm>
              <a:off x="166" y="261"/>
              <a:ext cx="2244" cy="1007"/>
            </a:xfrm>
            <a:custGeom>
              <a:avLst/>
              <a:gdLst/>
              <a:ahLst/>
              <a:cxnLst/>
              <a:rect l="l" t="t" r="r" b="b"/>
              <a:pathLst>
                <a:path w="1586" h="821" extrusionOk="0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4" name="Google Shape;14;p9"/>
            <p:cNvSpPr/>
            <p:nvPr/>
          </p:nvSpPr>
          <p:spPr>
            <a:xfrm>
              <a:off x="474" y="344"/>
              <a:ext cx="1488" cy="919"/>
            </a:xfrm>
            <a:custGeom>
              <a:avLst/>
              <a:gdLst/>
              <a:ahLst/>
              <a:cxnLst/>
              <a:rect l="l" t="t" r="r" b="b"/>
              <a:pathLst>
                <a:path w="1049" h="747" extrusionOk="0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5" name="Google Shape;15;p9"/>
            <p:cNvGrpSpPr/>
            <p:nvPr/>
          </p:nvGrpSpPr>
          <p:grpSpPr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6" name="Google Shape;16;p9"/>
              <p:cNvSpPr/>
              <p:nvPr/>
            </p:nvSpPr>
            <p:spPr>
              <a:xfrm>
                <a:off x="2005" y="934"/>
                <a:ext cx="212" cy="214"/>
              </a:xfrm>
              <a:custGeom>
                <a:avLst/>
                <a:gdLst/>
                <a:ahLst/>
                <a:cxnLst/>
                <a:rect l="l" t="t" r="r" b="b"/>
                <a:pathLst>
                  <a:path w="150" h="173" extrusionOk="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7" name="Google Shape;17;p9"/>
              <p:cNvSpPr/>
              <p:nvPr/>
            </p:nvSpPr>
            <p:spPr>
              <a:xfrm>
                <a:off x="123" y="148"/>
                <a:ext cx="2386" cy="1081"/>
              </a:xfrm>
              <a:custGeom>
                <a:avLst/>
                <a:gdLst/>
                <a:ahLst/>
                <a:cxnLst/>
                <a:rect l="l" t="t" r="r" b="b"/>
                <a:pathLst>
                  <a:path w="1684" h="880" extrusionOk="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8" name="Google Shape;18;p9"/>
              <p:cNvSpPr/>
              <p:nvPr/>
            </p:nvSpPr>
            <p:spPr>
              <a:xfrm>
                <a:off x="324" y="158"/>
                <a:ext cx="1686" cy="614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500" extrusionOk="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9" name="Google Shape;19;p9"/>
              <p:cNvSpPr/>
              <p:nvPr/>
            </p:nvSpPr>
            <p:spPr>
              <a:xfrm>
                <a:off x="409" y="251"/>
                <a:ext cx="227" cy="410"/>
              </a:xfrm>
              <a:custGeom>
                <a:avLst/>
                <a:gdLst/>
                <a:ahLst/>
                <a:cxnLst/>
                <a:rect l="l" t="t" r="r" b="b"/>
                <a:pathLst>
                  <a:path w="160" h="335" extrusionOk="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0" name="Google Shape;20;p9"/>
              <p:cNvSpPr/>
              <p:nvPr/>
            </p:nvSpPr>
            <p:spPr>
              <a:xfrm>
                <a:off x="846" y="536"/>
                <a:ext cx="691" cy="364"/>
              </a:xfrm>
              <a:custGeom>
                <a:avLst/>
                <a:gdLst/>
                <a:ahLst/>
                <a:cxnLst/>
                <a:rect l="l" t="t" r="r" b="b"/>
                <a:pathLst>
                  <a:path w="489" h="296" extrusionOk="0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grpSp>
        <p:nvGrpSpPr>
          <p:cNvPr id="21" name="Google Shape;21;p9"/>
          <p:cNvGrpSpPr/>
          <p:nvPr/>
        </p:nvGrpSpPr>
        <p:grpSpPr>
          <a:xfrm>
            <a:off x="7797642" y="4318434"/>
            <a:ext cx="979804" cy="1159594"/>
            <a:chOff x="4912" y="2720"/>
            <a:chExt cx="617" cy="730"/>
          </a:xfrm>
        </p:grpSpPr>
        <p:sp>
          <p:nvSpPr>
            <p:cNvPr id="22" name="Google Shape;22;p9"/>
            <p:cNvSpPr/>
            <p:nvPr/>
          </p:nvSpPr>
          <p:spPr>
            <a:xfrm rot="7320000">
              <a:off x="4909" y="2936"/>
              <a:ext cx="629" cy="293"/>
            </a:xfrm>
            <a:custGeom>
              <a:avLst/>
              <a:gdLst/>
              <a:ahLst/>
              <a:cxnLst/>
              <a:rect l="l" t="t" r="r" b="b"/>
              <a:pathLst>
                <a:path w="794" h="414" extrusionOk="0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3" name="Google Shape;23;p9"/>
            <p:cNvSpPr/>
            <p:nvPr/>
          </p:nvSpPr>
          <p:spPr>
            <a:xfrm rot="7320000">
              <a:off x="4893" y="2922"/>
              <a:ext cx="627" cy="290"/>
            </a:xfrm>
            <a:custGeom>
              <a:avLst/>
              <a:gdLst/>
              <a:ahLst/>
              <a:cxnLst/>
              <a:rect l="l" t="t" r="r" b="b"/>
              <a:pathLst>
                <a:path w="1586" h="821" extrusionOk="0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4" name="Google Shape;24;p9"/>
            <p:cNvSpPr/>
            <p:nvPr/>
          </p:nvSpPr>
          <p:spPr>
            <a:xfrm rot="7320000">
              <a:off x="4999" y="2912"/>
              <a:ext cx="416" cy="265"/>
            </a:xfrm>
            <a:custGeom>
              <a:avLst/>
              <a:gdLst/>
              <a:ahLst/>
              <a:cxnLst/>
              <a:rect l="l" t="t" r="r" b="b"/>
              <a:pathLst>
                <a:path w="1049" h="747" extrusionOk="0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25" name="Google Shape;25;p9"/>
            <p:cNvGrpSpPr/>
            <p:nvPr/>
          </p:nvGrpSpPr>
          <p:grpSpPr>
            <a:xfrm>
              <a:off x="4912" y="2720"/>
              <a:ext cx="617" cy="730"/>
              <a:chOff x="4912" y="2720"/>
              <a:chExt cx="617" cy="730"/>
            </a:xfrm>
          </p:grpSpPr>
          <p:sp>
            <p:nvSpPr>
              <p:cNvPr id="26" name="Google Shape;26;p9"/>
              <p:cNvSpPr/>
              <p:nvPr/>
            </p:nvSpPr>
            <p:spPr>
              <a:xfrm rot="7320000">
                <a:off x="4987" y="3190"/>
                <a:ext cx="59" cy="61"/>
              </a:xfrm>
              <a:custGeom>
                <a:avLst/>
                <a:gdLst/>
                <a:ahLst/>
                <a:cxnLst/>
                <a:rect l="l" t="t" r="r" b="b"/>
                <a:pathLst>
                  <a:path w="150" h="173" extrusionOk="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7" name="Google Shape;27;p9"/>
              <p:cNvSpPr/>
              <p:nvPr/>
            </p:nvSpPr>
            <p:spPr>
              <a:xfrm rot="7320000">
                <a:off x="4887" y="2930"/>
                <a:ext cx="667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1684" h="880" extrusionOk="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8" name="Google Shape;28;p9"/>
              <p:cNvSpPr/>
              <p:nvPr/>
            </p:nvSpPr>
            <p:spPr>
              <a:xfrm rot="7320000">
                <a:off x="5062" y="2997"/>
                <a:ext cx="472" cy="176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500" extrusionOk="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9" name="Google Shape;29;p9"/>
              <p:cNvSpPr/>
              <p:nvPr/>
            </p:nvSpPr>
            <p:spPr>
              <a:xfrm rot="7320000">
                <a:off x="5363" y="2873"/>
                <a:ext cx="63" cy="118"/>
              </a:xfrm>
              <a:custGeom>
                <a:avLst/>
                <a:gdLst/>
                <a:ahLst/>
                <a:cxnLst/>
                <a:rect l="l" t="t" r="r" b="b"/>
                <a:pathLst>
                  <a:path w="160" h="335" extrusionOk="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30" name="Google Shape;30;p9"/>
              <p:cNvSpPr/>
              <p:nvPr/>
            </p:nvSpPr>
            <p:spPr>
              <a:xfrm rot="7320000">
                <a:off x="5136" y="2999"/>
                <a:ext cx="193" cy="104"/>
              </a:xfrm>
              <a:custGeom>
                <a:avLst/>
                <a:gdLst/>
                <a:ahLst/>
                <a:cxnLst/>
                <a:rect l="l" t="t" r="r" b="b"/>
                <a:pathLst>
                  <a:path w="489" h="296" extrusionOk="0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sp>
        <p:nvSpPr>
          <p:cNvPr id="31" name="Google Shape;31;p9"/>
          <p:cNvSpPr/>
          <p:nvPr/>
        </p:nvSpPr>
        <p:spPr>
          <a:xfrm>
            <a:off x="901700" y="5054600"/>
            <a:ext cx="6807200" cy="728662"/>
          </a:xfrm>
          <a:custGeom>
            <a:avLst/>
            <a:gdLst/>
            <a:ahLst/>
            <a:cxnLst/>
            <a:rect l="l" t="t" r="r" b="b"/>
            <a:pathLst>
              <a:path w="4288" h="459" extrusionOk="0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2" name="Google Shape;32;p9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rect l="l" t="t" r="r" b="b"/>
            <a:pathLst>
              <a:path w="560" h="240" extrusionOk="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/>
          <p:nvPr/>
        </p:nvSpPr>
        <p:spPr>
          <a:xfrm rot="-3180000">
            <a:off x="7777956" y="-15081"/>
            <a:ext cx="1162050" cy="2084387"/>
          </a:xfrm>
          <a:custGeom>
            <a:avLst/>
            <a:gdLst/>
            <a:ahLst/>
            <a:cxnLst/>
            <a:rect l="l" t="t" r="r" b="b"/>
            <a:pathLst>
              <a:path w="2903" h="3686" extrusionOk="0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1"/>
          <p:cNvSpPr/>
          <p:nvPr/>
        </p:nvSpPr>
        <p:spPr>
          <a:xfrm rot="-3180000">
            <a:off x="7865268" y="24606"/>
            <a:ext cx="1165225" cy="2097087"/>
          </a:xfrm>
          <a:custGeom>
            <a:avLst/>
            <a:gdLst/>
            <a:ahLst/>
            <a:cxnLst/>
            <a:rect l="l" t="t" r="r" b="b"/>
            <a:pathLst>
              <a:path w="2911" h="3703" extrusionOk="0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2" name="Google Shape;52;p11"/>
          <p:cNvSpPr/>
          <p:nvPr/>
        </p:nvSpPr>
        <p:spPr>
          <a:xfrm rot="-3180000">
            <a:off x="7831137" y="192087"/>
            <a:ext cx="1025525" cy="1571625"/>
          </a:xfrm>
          <a:custGeom>
            <a:avLst/>
            <a:gdLst/>
            <a:ahLst/>
            <a:cxnLst/>
            <a:rect l="l" t="t" r="r" b="b"/>
            <a:pathLst>
              <a:path w="2561" h="2777" extrusionOk="0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53" name="Google Shape;53;p11"/>
          <p:cNvGrpSpPr/>
          <p:nvPr/>
        </p:nvGrpSpPr>
        <p:grpSpPr>
          <a:xfrm>
            <a:off x="7937" y="5540375"/>
            <a:ext cx="1784350" cy="1246187"/>
            <a:chOff x="5" y="3490"/>
            <a:chExt cx="1124" cy="785"/>
          </a:xfrm>
        </p:grpSpPr>
        <p:sp>
          <p:nvSpPr>
            <p:cNvPr id="54" name="Google Shape;54;p11"/>
            <p:cNvSpPr/>
            <p:nvPr/>
          </p:nvSpPr>
          <p:spPr>
            <a:xfrm>
              <a:off x="24" y="3505"/>
              <a:ext cx="1089" cy="649"/>
            </a:xfrm>
            <a:custGeom>
              <a:avLst/>
              <a:gdLst/>
              <a:ahLst/>
              <a:cxnLst/>
              <a:rect l="l" t="t" r="r" b="b"/>
              <a:pathLst>
                <a:path w="2177" h="1298" extrusionOk="0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5" name="Google Shape;55;p11"/>
            <p:cNvSpPr/>
            <p:nvPr/>
          </p:nvSpPr>
          <p:spPr>
            <a:xfrm>
              <a:off x="1022" y="3582"/>
              <a:ext cx="71" cy="129"/>
            </a:xfrm>
            <a:custGeom>
              <a:avLst/>
              <a:gdLst/>
              <a:ahLst/>
              <a:cxnLst/>
              <a:rect l="l" t="t" r="r" b="b"/>
              <a:pathLst>
                <a:path w="143" h="258" extrusionOk="0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6" name="Google Shape;56;p11"/>
            <p:cNvSpPr/>
            <p:nvPr/>
          </p:nvSpPr>
          <p:spPr>
            <a:xfrm>
              <a:off x="20" y="3774"/>
              <a:ext cx="792" cy="410"/>
            </a:xfrm>
            <a:custGeom>
              <a:avLst/>
              <a:gdLst/>
              <a:ahLst/>
              <a:cxnLst/>
              <a:rect l="l" t="t" r="r" b="b"/>
              <a:pathLst>
                <a:path w="1586" h="821" extrusionOk="0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7" name="Google Shape;57;p11"/>
            <p:cNvSpPr/>
            <p:nvPr/>
          </p:nvSpPr>
          <p:spPr>
            <a:xfrm>
              <a:off x="129" y="3808"/>
              <a:ext cx="525" cy="374"/>
            </a:xfrm>
            <a:custGeom>
              <a:avLst/>
              <a:gdLst/>
              <a:ahLst/>
              <a:cxnLst/>
              <a:rect l="l" t="t" r="r" b="b"/>
              <a:pathLst>
                <a:path w="1049" h="747" extrusionOk="0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8" name="Google Shape;58;p11"/>
            <p:cNvSpPr/>
            <p:nvPr/>
          </p:nvSpPr>
          <p:spPr>
            <a:xfrm>
              <a:off x="485" y="3532"/>
              <a:ext cx="135" cy="121"/>
            </a:xfrm>
            <a:custGeom>
              <a:avLst/>
              <a:gdLst/>
              <a:ahLst/>
              <a:cxnLst/>
              <a:rect l="l" t="t" r="r" b="b"/>
              <a:pathLst>
                <a:path w="272" h="241" extrusionOk="0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9" name="Google Shape;59;p11"/>
            <p:cNvSpPr/>
            <p:nvPr/>
          </p:nvSpPr>
          <p:spPr>
            <a:xfrm>
              <a:off x="641" y="4163"/>
              <a:ext cx="76" cy="112"/>
            </a:xfrm>
            <a:custGeom>
              <a:avLst/>
              <a:gdLst/>
              <a:ahLst/>
              <a:cxnLst/>
              <a:rect l="l" t="t" r="r" b="b"/>
              <a:pathLst>
                <a:path w="152" h="224" extrusionOk="0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60" name="Google Shape;60;p11"/>
            <p:cNvSpPr/>
            <p:nvPr/>
          </p:nvSpPr>
          <p:spPr>
            <a:xfrm>
              <a:off x="504" y="3607"/>
              <a:ext cx="193" cy="383"/>
            </a:xfrm>
            <a:custGeom>
              <a:avLst/>
              <a:gdLst/>
              <a:ahLst/>
              <a:cxnLst/>
              <a:rect l="l" t="t" r="r" b="b"/>
              <a:pathLst>
                <a:path w="386" h="764" extrusionOk="0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61" name="Google Shape;61;p11"/>
            <p:cNvSpPr/>
            <p:nvPr/>
          </p:nvSpPr>
          <p:spPr>
            <a:xfrm>
              <a:off x="668" y="3590"/>
              <a:ext cx="364" cy="174"/>
            </a:xfrm>
            <a:custGeom>
              <a:avLst/>
              <a:gdLst/>
              <a:ahLst/>
              <a:cxnLst/>
              <a:rect l="l" t="t" r="r" b="b"/>
              <a:pathLst>
                <a:path w="728" h="348" extrusionOk="0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62" name="Google Shape;62;p11"/>
            <p:cNvSpPr/>
            <p:nvPr/>
          </p:nvSpPr>
          <p:spPr>
            <a:xfrm>
              <a:off x="347" y="3693"/>
              <a:ext cx="156" cy="67"/>
            </a:xfrm>
            <a:custGeom>
              <a:avLst/>
              <a:gdLst/>
              <a:ahLst/>
              <a:cxnLst/>
              <a:rect l="l" t="t" r="r" b="b"/>
              <a:pathLst>
                <a:path w="312" h="135" extrusionOk="0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63" name="Google Shape;63;p11"/>
            <p:cNvGrpSpPr/>
            <p:nvPr/>
          </p:nvGrpSpPr>
          <p:grpSpPr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4" name="Google Shape;64;p11"/>
              <p:cNvGrpSpPr/>
              <p:nvPr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5" name="Google Shape;65;p11"/>
                <p:cNvSpPr/>
                <p:nvPr/>
              </p:nvSpPr>
              <p:spPr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" h="175" extrusionOk="0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6" name="Google Shape;66;p11"/>
                <p:cNvSpPr/>
                <p:nvPr/>
              </p:nvSpPr>
              <p:spPr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0" h="266" extrusionOk="0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7" name="Google Shape;67;p11"/>
                <p:cNvSpPr/>
                <p:nvPr/>
              </p:nvSpPr>
              <p:spPr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" h="234" extrusionOk="0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sp>
            <p:nvSpPr>
              <p:cNvPr id="68" name="Google Shape;68;p11"/>
              <p:cNvSpPr/>
              <p:nvPr/>
            </p:nvSpPr>
            <p:spPr>
              <a:xfrm>
                <a:off x="76" y="3732"/>
                <a:ext cx="595" cy="250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500" extrusionOk="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69" name="Google Shape;69;p11"/>
              <p:cNvSpPr/>
              <p:nvPr/>
            </p:nvSpPr>
            <p:spPr>
              <a:xfrm>
                <a:off x="260" y="3886"/>
                <a:ext cx="244" cy="148"/>
              </a:xfrm>
              <a:custGeom>
                <a:avLst/>
                <a:gdLst/>
                <a:ahLst/>
                <a:cxnLst/>
                <a:rect l="l" t="t" r="r" b="b"/>
                <a:pathLst>
                  <a:path w="489" h="296" extrusionOk="0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70" name="Google Shape;70;p11"/>
              <p:cNvSpPr/>
              <p:nvPr/>
            </p:nvSpPr>
            <p:spPr>
              <a:xfrm>
                <a:off x="565" y="3680"/>
                <a:ext cx="107" cy="238"/>
              </a:xfrm>
              <a:custGeom>
                <a:avLst/>
                <a:gdLst/>
                <a:ahLst/>
                <a:cxnLst/>
                <a:rect l="l" t="t" r="r" b="b"/>
                <a:pathLst>
                  <a:path w="213" h="478" extrusionOk="0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71" name="Google Shape;71;p11"/>
              <p:cNvGrpSpPr/>
              <p:nvPr/>
            </p:nvGrpSpPr>
            <p:grpSpPr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2" name="Google Shape;72;p11"/>
                <p:cNvSpPr/>
                <p:nvPr/>
              </p:nvSpPr>
              <p:spPr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" h="173" extrusionOk="0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3" name="Google Shape;73;p11"/>
                <p:cNvSpPr/>
                <p:nvPr/>
              </p:nvSpPr>
              <p:spPr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4" h="880" extrusionOk="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4" name="Google Shape;74;p11"/>
                <p:cNvSpPr/>
                <p:nvPr/>
              </p:nvSpPr>
              <p:spPr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" h="335" extrusionOk="0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5" name="Google Shape;75;p11"/>
                <p:cNvSpPr/>
                <p:nvPr/>
              </p:nvSpPr>
              <p:spPr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2" h="1188" extrusionOk="0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6" name="Google Shape;76;p11"/>
                <p:cNvSpPr/>
                <p:nvPr/>
              </p:nvSpPr>
              <p:spPr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" h="504" extrusionOk="0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7" name="Google Shape;77;p11"/>
                <p:cNvSpPr/>
                <p:nvPr/>
              </p:nvSpPr>
              <p:spPr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" h="269" extrusionOk="0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8" name="Google Shape;78;p11"/>
                <p:cNvSpPr/>
                <p:nvPr/>
              </p:nvSpPr>
              <p:spPr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1" h="424" extrusionOk="0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9" name="Google Shape;79;p11"/>
                <p:cNvSpPr/>
                <p:nvPr/>
              </p:nvSpPr>
              <p:spPr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" h="173" extrusionOk="0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</p:grpSp>
      <p:grpSp>
        <p:nvGrpSpPr>
          <p:cNvPr id="80" name="Google Shape;80;p11"/>
          <p:cNvGrpSpPr/>
          <p:nvPr/>
        </p:nvGrpSpPr>
        <p:grpSpPr>
          <a:xfrm>
            <a:off x="8680450" y="2116137"/>
            <a:ext cx="385762" cy="4308475"/>
            <a:chOff x="5468" y="1333"/>
            <a:chExt cx="243" cy="2714"/>
          </a:xfrm>
        </p:grpSpPr>
        <p:sp>
          <p:nvSpPr>
            <p:cNvPr id="81" name="Google Shape;81;p11"/>
            <p:cNvSpPr/>
            <p:nvPr/>
          </p:nvSpPr>
          <p:spPr>
            <a:xfrm flipH="1">
              <a:off x="5468" y="2620"/>
              <a:ext cx="205" cy="1427"/>
            </a:xfrm>
            <a:custGeom>
              <a:avLst/>
              <a:gdLst/>
              <a:ahLst/>
              <a:cxnLst/>
              <a:rect l="l" t="t" r="r" b="b"/>
              <a:pathLst>
                <a:path w="772" h="3266" extrusionOk="0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82" name="Google Shape;82;p11"/>
            <p:cNvSpPr/>
            <p:nvPr/>
          </p:nvSpPr>
          <p:spPr>
            <a:xfrm flipH="1">
              <a:off x="5506" y="1333"/>
              <a:ext cx="205" cy="1633"/>
            </a:xfrm>
            <a:custGeom>
              <a:avLst/>
              <a:gdLst/>
              <a:ahLst/>
              <a:cxnLst/>
              <a:rect l="l" t="t" r="r" b="b"/>
              <a:pathLst>
                <a:path w="772" h="3266" extrusionOk="0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grpSp>
        <p:nvGrpSpPr>
          <p:cNvPr id="83" name="Google Shape;83;p11"/>
          <p:cNvGrpSpPr/>
          <p:nvPr/>
        </p:nvGrpSpPr>
        <p:grpSpPr>
          <a:xfrm>
            <a:off x="7171101" y="-85888"/>
            <a:ext cx="2428148" cy="2245051"/>
            <a:chOff x="4517" y="-54"/>
            <a:chExt cx="1530" cy="1414"/>
          </a:xfrm>
        </p:grpSpPr>
        <p:grpSp>
          <p:nvGrpSpPr>
            <p:cNvPr id="84" name="Google Shape;84;p11"/>
            <p:cNvGrpSpPr/>
            <p:nvPr/>
          </p:nvGrpSpPr>
          <p:grpSpPr>
            <a:xfrm>
              <a:off x="4517" y="-54"/>
              <a:ext cx="1530" cy="1414"/>
              <a:chOff x="4517" y="-54"/>
              <a:chExt cx="1530" cy="1414"/>
            </a:xfrm>
          </p:grpSpPr>
          <p:sp>
            <p:nvSpPr>
              <p:cNvPr id="85" name="Google Shape;85;p11"/>
              <p:cNvSpPr/>
              <p:nvPr/>
            </p:nvSpPr>
            <p:spPr>
              <a:xfrm rot="-3180000">
                <a:off x="5430" y="1086"/>
                <a:ext cx="62" cy="288"/>
              </a:xfrm>
              <a:custGeom>
                <a:avLst/>
                <a:gdLst/>
                <a:ahLst/>
                <a:cxnLst/>
                <a:rect l="l" t="t" r="r" b="b"/>
                <a:pathLst>
                  <a:path w="245" h="806" extrusionOk="0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86" name="Google Shape;86;p11"/>
              <p:cNvGrpSpPr/>
              <p:nvPr/>
            </p:nvGrpSpPr>
            <p:grpSpPr>
              <a:xfrm>
                <a:off x="4517" y="-54"/>
                <a:ext cx="1530" cy="1414"/>
                <a:chOff x="4517" y="-54"/>
                <a:chExt cx="1530" cy="1414"/>
              </a:xfrm>
            </p:grpSpPr>
            <p:sp>
              <p:nvSpPr>
                <p:cNvPr id="87" name="Google Shape;87;p11"/>
                <p:cNvSpPr/>
                <p:nvPr/>
              </p:nvSpPr>
              <p:spPr>
                <a:xfrm rot="-3180000">
                  <a:off x="4966" y="71"/>
                  <a:ext cx="153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" h="349" extrusionOk="0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8" name="Google Shape;88;p11"/>
                <p:cNvSpPr/>
                <p:nvPr/>
              </p:nvSpPr>
              <p:spPr>
                <a:xfrm rot="-3180000">
                  <a:off x="5048" y="331"/>
                  <a:ext cx="269" cy="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4" h="1230" extrusionOk="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9" name="Google Shape;89;p11"/>
                <p:cNvSpPr/>
                <p:nvPr/>
              </p:nvSpPr>
              <p:spPr>
                <a:xfrm rot="-3180000">
                  <a:off x="4858" y="181"/>
                  <a:ext cx="505" cy="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2" h="2521" extrusionOk="0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0" name="Google Shape;90;p11"/>
                <p:cNvSpPr/>
                <p:nvPr/>
              </p:nvSpPr>
              <p:spPr>
                <a:xfrm rot="-3180000">
                  <a:off x="4903" y="-19"/>
                  <a:ext cx="758" cy="1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" h="3771" extrusionOk="0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1" name="Google Shape;91;p11"/>
                <p:cNvSpPr/>
                <p:nvPr/>
              </p:nvSpPr>
              <p:spPr>
                <a:xfrm rot="-3180000">
                  <a:off x="5297" y="896"/>
                  <a:ext cx="169" cy="1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3" h="342" extrusionOk="0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2" name="Google Shape;92;p11"/>
                <p:cNvSpPr/>
                <p:nvPr/>
              </p:nvSpPr>
              <p:spPr>
                <a:xfrm rot="-3180000">
                  <a:off x="5253" y="805"/>
                  <a:ext cx="181" cy="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6" h="403" extrusionOk="0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3" name="Google Shape;93;p11"/>
                <p:cNvSpPr/>
                <p:nvPr/>
              </p:nvSpPr>
              <p:spPr>
                <a:xfrm rot="-3180000">
                  <a:off x="4985" y="210"/>
                  <a:ext cx="181" cy="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7" h="411" extrusionOk="0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4" name="Google Shape;94;p11"/>
                <p:cNvSpPr/>
                <p:nvPr/>
              </p:nvSpPr>
              <p:spPr>
                <a:xfrm rot="-3180000">
                  <a:off x="4948" y="141"/>
                  <a:ext cx="179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9" h="386" extrusionOk="0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cxnSp>
          <p:nvCxnSpPr>
            <p:cNvPr id="95" name="Google Shape;95;p11"/>
            <p:cNvCxnSpPr/>
            <p:nvPr/>
          </p:nvCxnSpPr>
          <p:spPr>
            <a:xfrm>
              <a:off x="4870" y="84"/>
              <a:ext cx="42" cy="96"/>
            </a:xfrm>
            <a:prstGeom prst="straightConnector1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hc.org.uk/centres/the-pleasau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fsc.co.uk/aylmerton-field-study-centr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24f093bf15_0_38"/>
          <p:cNvSpPr txBox="1">
            <a:spLocks noGrp="1"/>
          </p:cNvSpPr>
          <p:nvPr>
            <p:ph type="ctrTitle"/>
          </p:nvPr>
        </p:nvSpPr>
        <p:spPr>
          <a:xfrm>
            <a:off x="1371600" y="1511300"/>
            <a:ext cx="6400800" cy="2077027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latin typeface="Calibri"/>
                <a:ea typeface="Calibri"/>
                <a:cs typeface="Calibri"/>
                <a:sym typeface="Calibri"/>
              </a:rPr>
              <a:t>Year 6 Residential</a:t>
            </a:r>
            <a:br>
              <a:rPr lang="en-US" sz="54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23rd – 27th June 2025</a:t>
            </a: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g124f093bf15_0_38"/>
          <p:cNvSpPr txBox="1">
            <a:spLocks noGrp="1"/>
          </p:cNvSpPr>
          <p:nvPr>
            <p:ph type="subTitle" idx="1"/>
          </p:nvPr>
        </p:nvSpPr>
        <p:spPr>
          <a:xfrm>
            <a:off x="1549400" y="3588328"/>
            <a:ext cx="6032400" cy="1066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5100" b="1" dirty="0">
                <a:latin typeface="Calibri"/>
                <a:ea typeface="Calibri"/>
                <a:cs typeface="Calibri"/>
                <a:sym typeface="Calibri"/>
              </a:rPr>
              <a:t>Norfolk</a:t>
            </a:r>
            <a:endParaRPr sz="51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24f093bf15_0_6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600" cy="160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latin typeface="Calibri"/>
                <a:ea typeface="Calibri"/>
                <a:cs typeface="Calibri"/>
                <a:sym typeface="Calibri"/>
              </a:rPr>
              <a:t>Accommodation</a:t>
            </a:r>
            <a:endParaRPr sz="60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g124f093bf15_0_6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1800" u="sng" dirty="0">
                <a:hlinkClick r:id="rId3"/>
              </a:rPr>
              <a:t>https://www.cehc.org.uk/centres/the-pleasaunce</a:t>
            </a:r>
            <a:endParaRPr dirty="0"/>
          </a:p>
          <a:p>
            <a:pPr marL="3429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73" name="Google Shape;173;g124f093bf15_0_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93397" y="2751925"/>
            <a:ext cx="6510291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24f093bf15_0_15"/>
          <p:cNvSpPr txBox="1">
            <a:spLocks noGrp="1"/>
          </p:cNvSpPr>
          <p:nvPr>
            <p:ph type="title"/>
          </p:nvPr>
        </p:nvSpPr>
        <p:spPr>
          <a:xfrm>
            <a:off x="512375" y="325824"/>
            <a:ext cx="7244700" cy="1613811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latin typeface="Calibri"/>
                <a:ea typeface="Calibri"/>
                <a:cs typeface="Calibri"/>
                <a:sym typeface="Calibri"/>
              </a:rPr>
              <a:t>Aylmerton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 Field Study Centre</a:t>
            </a:r>
            <a:br>
              <a:rPr lang="en-US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Field study </a:t>
            </a:r>
            <a:r>
              <a:rPr lang="en-US" sz="2800" b="1" dirty="0" err="1">
                <a:latin typeface="Calibri"/>
                <a:ea typeface="Calibri"/>
                <a:cs typeface="Calibri"/>
                <a:sym typeface="Calibri"/>
              </a:rPr>
              <a:t>centre</a:t>
            </a: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 instructors accompany us all week and </a:t>
            </a:r>
            <a:r>
              <a:rPr lang="en-US" sz="2800" b="1" dirty="0" err="1">
                <a:latin typeface="Calibri"/>
                <a:ea typeface="Calibri"/>
                <a:cs typeface="Calibri"/>
                <a:sym typeface="Calibri"/>
              </a:rPr>
              <a:t>organise</a:t>
            </a: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 the activities. </a:t>
            </a:r>
            <a:endParaRPr sz="2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g124f093bf15_0_15"/>
          <p:cNvSpPr txBox="1">
            <a:spLocks noGrp="1"/>
          </p:cNvSpPr>
          <p:nvPr>
            <p:ph type="body" idx="1"/>
          </p:nvPr>
        </p:nvSpPr>
        <p:spPr>
          <a:xfrm>
            <a:off x="685800" y="1638076"/>
            <a:ext cx="7696200" cy="384832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u="sng" dirty="0">
                <a:hlinkClick r:id="rId3"/>
              </a:rPr>
              <a:t>https://www.afsc.co.uk/aylmerton-field-study-centre/</a:t>
            </a:r>
            <a:endParaRPr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81" name="Google Shape;181;g124f093bf15_0_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0475" y="2931930"/>
            <a:ext cx="3389900" cy="228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124f093bf15_0_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81500" y="2737600"/>
            <a:ext cx="381000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124f093bf15_0_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04000" y="4555350"/>
            <a:ext cx="3531775" cy="213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600" cy="6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US" sz="4000" b="1">
                <a:latin typeface="Calibri"/>
                <a:ea typeface="Calibri"/>
                <a:cs typeface="Calibri"/>
                <a:sym typeface="Calibri"/>
              </a:rPr>
              <a:t>Activity timetable example</a:t>
            </a:r>
            <a:endParaRPr sz="40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"/>
          <p:cNvSpPr txBox="1">
            <a:spLocks noGrp="1"/>
          </p:cNvSpPr>
          <p:nvPr>
            <p:ph type="body" idx="1"/>
          </p:nvPr>
        </p:nvSpPr>
        <p:spPr>
          <a:xfrm>
            <a:off x="429800" y="1195800"/>
            <a:ext cx="7990200" cy="42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onday: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Leave Tring </a:t>
            </a:r>
            <a:r>
              <a:rPr lang="en-US" sz="180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approx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8.30am.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Arrive at t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he </a:t>
            </a:r>
            <a:r>
              <a:rPr lang="en-US" sz="1800" dirty="0" err="1">
                <a:latin typeface="Calibri"/>
                <a:ea typeface="Calibri"/>
                <a:cs typeface="Calibri"/>
                <a:sym typeface="Calibri"/>
              </a:rPr>
              <a:t>Pleasaunce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and eat l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unch.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B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walk and activities - </a:t>
            </a:r>
            <a:r>
              <a:rPr lang="en-US" sz="180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and sculptures 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After dinner - t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wilight safari a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round the grounds and on the beach. Hot chocolate and bedtime at 9pm.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Tuesday: 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Field Study Centre- Team building games. 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Evening trip to local s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wimming pool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Wednes</a:t>
            </a: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day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Boat trip to see the seals at Blakeney. Big Walk from Blakeney 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nature reserve along coast with a muddy estuary walk to finish. Evening activity – free time.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Thursday: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Cromer- Visit church and tower with 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activities and stories. Walk to visit the lifeboat museum. Visit West Runton to study beach environment. Evening activity - disco.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Friday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Possible early afternoon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arrival time</a:t>
            </a:r>
            <a:endParaRPr sz="1800" b="0" i="0" u="none" strike="noStrike" cap="none" dirty="0">
              <a:solidFill>
                <a:schemeClr val="dk1"/>
              </a:solidFill>
              <a:sym typeface="Comic Sans MS"/>
            </a:endParaRPr>
          </a:p>
          <a:p>
            <a:pPr marL="3429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</a:pPr>
            <a:endParaRPr sz="1800" b="0" i="0" u="none" dirty="0">
              <a:solidFill>
                <a:schemeClr val="dk1"/>
              </a:solidFill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634C57-F44A-45FB-B980-87F3A0094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140" y="339438"/>
            <a:ext cx="7025107" cy="640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40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25236"/>
          </a:xfrm>
        </p:spPr>
        <p:txBody>
          <a:bodyPr/>
          <a:lstStyle/>
          <a:p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Trip details 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(forms to be emailed/paper copy)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6473" y="1066800"/>
            <a:ext cx="8146471" cy="5181599"/>
          </a:xfrm>
        </p:spPr>
        <p:txBody>
          <a:bodyPr/>
          <a:lstStyle/>
          <a:p>
            <a:pPr marL="342900" lvl="0" indent="-368300">
              <a:buClr>
                <a:srgbClr val="000000"/>
              </a:buClr>
              <a:buSzPts val="2200"/>
              <a:buFont typeface="Calibri"/>
              <a:buChar char="•"/>
            </a:pPr>
            <a:r>
              <a:rPr lang="en-GB" sz="22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Parental consent </a:t>
            </a:r>
            <a:r>
              <a:rPr lang="en-GB" sz="2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– a form will be sent out in advance of the trip.</a:t>
            </a:r>
            <a:endParaRPr lang="en-GB" sz="22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68300">
              <a:buClr>
                <a:srgbClr val="000000"/>
              </a:buClr>
              <a:buSzPts val="2200"/>
              <a:buFont typeface="Calibri"/>
              <a:buChar char="•"/>
            </a:pPr>
            <a:r>
              <a:rPr lang="en-GB" sz="22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Dietary requirements</a:t>
            </a:r>
            <a:r>
              <a:rPr lang="en-GB" sz="2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a form will be sent to you in advance of the trip.</a:t>
            </a:r>
            <a:endParaRPr lang="en-GB" sz="22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68300">
              <a:buClr>
                <a:srgbClr val="000000"/>
              </a:buClr>
              <a:buSzPts val="2200"/>
              <a:buFont typeface="Calibri"/>
              <a:buChar char="•"/>
            </a:pPr>
            <a:r>
              <a:rPr lang="en-GB" sz="22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Medicines</a:t>
            </a:r>
            <a:r>
              <a:rPr lang="en-GB" sz="2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medicines, along with the medicine form, are to be brought into school on the morning of the trip and given to a member of staff. Any particularly sensitive issues should be discussed with the class teacher before the morning of the trip.</a:t>
            </a:r>
            <a:endParaRPr lang="en-GB" sz="3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68300">
              <a:buClr>
                <a:srgbClr val="000000"/>
              </a:buClr>
              <a:buSzPts val="2200"/>
              <a:buFont typeface="Calibri"/>
              <a:buChar char="•"/>
            </a:pPr>
            <a:r>
              <a:rPr lang="en-GB" sz="22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Electrical devices</a:t>
            </a:r>
            <a:r>
              <a:rPr lang="en-GB" sz="2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Please do not pack any electrical devices including phones. They can bring cameras, books, cuddly toys, small games.</a:t>
            </a:r>
          </a:p>
          <a:p>
            <a:pPr marL="342900" lvl="0" indent="-368300">
              <a:buClr>
                <a:srgbClr val="000000"/>
              </a:buClr>
              <a:buSzPts val="2200"/>
              <a:buFont typeface="Calibri"/>
              <a:buChar char="•"/>
            </a:pPr>
            <a:r>
              <a:rPr lang="en-GB" sz="22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Food</a:t>
            </a:r>
            <a:r>
              <a:rPr lang="en-GB" sz="2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the children only need lunch food, snack and a drink for the first day. Please do not pack them any sweets.</a:t>
            </a:r>
            <a:endParaRPr lang="en-GB" sz="3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581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AF218-A3AA-45A2-BBEF-5F92E4EBB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39553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SATs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93446-7AA8-4032-9473-FD17E9E46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091953"/>
            <a:ext cx="7696200" cy="4394447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Past papers are available on Google Classroom to practice over Easter.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SATs week is Monday 12</a:t>
            </a:r>
            <a:r>
              <a:rPr 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May – Thursday 15</a:t>
            </a:r>
            <a:r>
              <a:rPr 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May 2025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Monday: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SPaG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paper (45mins) and spelling test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Tuesday: Reading paper (1hr)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Wednesday: Arithmetic 1 (30mins) and Reasoning Paper 2 (40mins)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Thursday:  Reasoning Paper 3 (40mins)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87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518D-887E-4B90-80EE-1C16FBB2D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52617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SATs breakfast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8CA14-8071-41AE-B188-9D3B51FA1C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Free breakfast from Monday to Thursday every morning at 8am. They enjoy the time with their friends and they are really awake for the tests.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Parent helpers are needed – a letter will go home after Easter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616267"/>
      </p:ext>
    </p:extLst>
  </p:cSld>
  <p:clrMapOvr>
    <a:masterClrMapping/>
  </p:clrMapOvr>
</p:sld>
</file>

<file path=ppt/theme/theme1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438</Words>
  <Application>Microsoft Office PowerPoint</Application>
  <PresentationFormat>On-screen Show (4:3)</PresentationFormat>
  <Paragraphs>33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1_Crayons</vt:lpstr>
      <vt:lpstr>Crayons</vt:lpstr>
      <vt:lpstr>Year 6 Residential 23rd – 27th June 2025</vt:lpstr>
      <vt:lpstr>Accommodation</vt:lpstr>
      <vt:lpstr>Aylmerton Field Study Centre Field study centre instructors accompany us all week and organise the activities. </vt:lpstr>
      <vt:lpstr>Activity timetable example</vt:lpstr>
      <vt:lpstr>PowerPoint Presentation</vt:lpstr>
      <vt:lpstr>Trip details  (forms to be emailed/paper copy)</vt:lpstr>
      <vt:lpstr>SATs</vt:lpstr>
      <vt:lpstr>SATs breakfast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Residential 2022</dc:title>
  <dc:creator>jguest</dc:creator>
  <cp:lastModifiedBy>User1</cp:lastModifiedBy>
  <cp:revision>15</cp:revision>
  <cp:lastPrinted>2023-05-10T14:10:19Z</cp:lastPrinted>
  <dcterms:created xsi:type="dcterms:W3CDTF">2008-02-02T11:14:56Z</dcterms:created>
  <dcterms:modified xsi:type="dcterms:W3CDTF">2025-04-23T09:37:17Z</dcterms:modified>
</cp:coreProperties>
</file>